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75" r:id="rId2"/>
    <p:sldId id="292" r:id="rId3"/>
    <p:sldId id="291" r:id="rId4"/>
    <p:sldId id="266" r:id="rId5"/>
    <p:sldId id="285" r:id="rId6"/>
    <p:sldId id="286" r:id="rId7"/>
    <p:sldId id="288" r:id="rId8"/>
    <p:sldId id="289" r:id="rId9"/>
    <p:sldId id="290" r:id="rId10"/>
    <p:sldId id="279" r:id="rId11"/>
    <p:sldId id="280" r:id="rId12"/>
    <p:sldId id="281" r:id="rId13"/>
    <p:sldId id="282" r:id="rId14"/>
    <p:sldId id="283" r:id="rId15"/>
    <p:sldId id="284" r:id="rId16"/>
    <p:sldId id="287" r:id="rId17"/>
    <p:sldId id="278" r:id="rId18"/>
    <p:sldId id="264" r:id="rId19"/>
    <p:sldId id="257" r:id="rId20"/>
    <p:sldId id="258" r:id="rId21"/>
    <p:sldId id="262" r:id="rId22"/>
    <p:sldId id="260" r:id="rId23"/>
    <p:sldId id="268" r:id="rId24"/>
    <p:sldId id="269" r:id="rId25"/>
    <p:sldId id="270" r:id="rId26"/>
    <p:sldId id="271" r:id="rId27"/>
    <p:sldId id="274" r:id="rId28"/>
    <p:sldId id="272" r:id="rId29"/>
    <p:sldId id="273" r:id="rId30"/>
    <p:sldId id="267" r:id="rId31"/>
  </p:sldIdLst>
  <p:sldSz cx="13481050" cy="7583488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</p:embeddedFontLst>
  <p:defaultTextStyle>
    <a:defPPr>
      <a:defRPr lang="pt-BR"/>
    </a:defPPr>
    <a:lvl1pPr marL="0" algn="l" defTabSz="108019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0098" algn="l" defTabSz="108019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0196" algn="l" defTabSz="108019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20295" algn="l" defTabSz="108019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60393" algn="l" defTabSz="108019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00492" algn="l" defTabSz="108019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40591" algn="l" defTabSz="108019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80689" algn="l" defTabSz="108019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20787" algn="l" defTabSz="108019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8" userDrawn="1">
          <p15:clr>
            <a:srgbClr val="A4A3A4"/>
          </p15:clr>
        </p15:guide>
        <p15:guide id="2" pos="844" userDrawn="1">
          <p15:clr>
            <a:srgbClr val="A4A3A4"/>
          </p15:clr>
        </p15:guide>
        <p15:guide id="3" pos="7739" userDrawn="1">
          <p15:clr>
            <a:srgbClr val="A4A3A4"/>
          </p15:clr>
        </p15:guide>
        <p15:guide id="4" pos="6060" userDrawn="1">
          <p15:clr>
            <a:srgbClr val="A4A3A4"/>
          </p15:clr>
        </p15:guide>
        <p15:guide id="5" pos="4346" userDrawn="1">
          <p15:clr>
            <a:srgbClr val="A4A3A4"/>
          </p15:clr>
        </p15:guide>
        <p15:guide id="6" pos="247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47CC"/>
    <a:srgbClr val="30AB91"/>
    <a:srgbClr val="43C781"/>
    <a:srgbClr val="B54AFF"/>
    <a:srgbClr val="FB960E"/>
    <a:srgbClr val="6166FC"/>
    <a:srgbClr val="66DBA3"/>
    <a:srgbClr val="FA6B63"/>
    <a:srgbClr val="A47DE3"/>
    <a:srgbClr val="EDC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4"/>
    <p:restoredTop sz="95091" autoAdjust="0"/>
  </p:normalViewPr>
  <p:slideViewPr>
    <p:cSldViewPr>
      <p:cViewPr varScale="1">
        <p:scale>
          <a:sx n="60" d="100"/>
          <a:sy n="60" d="100"/>
        </p:scale>
        <p:origin x="738" y="84"/>
      </p:cViewPr>
      <p:guideLst>
        <p:guide orient="horz" pos="1118"/>
        <p:guide pos="844"/>
        <p:guide pos="7739"/>
        <p:guide pos="6060"/>
        <p:guide pos="4346"/>
        <p:guide pos="247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A6B6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28E-FC4D-8B91-120291F9A4D2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28E-FC4D-8B91-120291F9A4D2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na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8E-FC4D-8B91-120291F9A4D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Lorem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6166F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0F-D944-AA37-C2C4A64E3859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00F-D944-AA37-C2C4A64E3859}"/>
              </c:ext>
            </c:extLst>
          </c:dPt>
          <c:cat>
            <c:strRef>
              <c:f>Sheet1!$A$2:$A$3</c:f>
              <c:strCache>
                <c:ptCount val="2"/>
                <c:pt idx="0">
                  <c:v>Ipsum</c:v>
                </c:pt>
                <c:pt idx="1">
                  <c:v>Dolor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00F-D944-AA37-C2C4A64E3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B960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263-7841-8294-C9EABF26E3F9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63-7841-8294-C9EABF26E3F9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na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63-7841-8294-C9EABF26E3F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47DE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18-24</c:v>
                </c:pt>
                <c:pt idx="1">
                  <c:v>25-44</c:v>
                </c:pt>
                <c:pt idx="2">
                  <c:v>45-64</c:v>
                </c:pt>
                <c:pt idx="3">
                  <c:v>65+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</c:v>
                </c:pt>
                <c:pt idx="1">
                  <c:v>0.85</c:v>
                </c:pt>
                <c:pt idx="2">
                  <c:v>0.3</c:v>
                </c:pt>
                <c:pt idx="3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31-3143-A33B-A264235C4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709047119"/>
        <c:axId val="1663523439"/>
      </c:barChart>
      <c:catAx>
        <c:axId val="1709047119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3523439"/>
        <c:crosses val="autoZero"/>
        <c:auto val="1"/>
        <c:lblAlgn val="ctr"/>
        <c:lblOffset val="100"/>
        <c:noMultiLvlLbl val="0"/>
      </c:catAx>
      <c:valAx>
        <c:axId val="1663523439"/>
        <c:scaling>
          <c:orientation val="minMax"/>
          <c:max val="1.2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709047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6DBA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73-FC4A-B5A3-8E905AA6D62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73-FC4A-B5A3-8E905AA6D62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na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73-FC4A-B5A3-8E905AA6D62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30AB9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DF-294F-A5D2-C94A3E1A039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DF-294F-A5D2-C94A3E1A039A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na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DF-294F-A5D2-C94A3E1A039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43C7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E80-3A48-840C-4295EBEE21A4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E80-3A48-840C-4295EBEE21A4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Men</c:v>
                </c:pt>
                <c:pt idx="1">
                  <c:v>na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80-3A48-840C-4295EBEE21A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166F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High school degree or less</c:v>
                </c:pt>
                <c:pt idx="1">
                  <c:v>Some college</c:v>
                </c:pt>
                <c:pt idx="2">
                  <c:v>Bachelor's or Advanced Degree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</c:v>
                </c:pt>
                <c:pt idx="1">
                  <c:v>0.65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AA-744D-A13E-10F5215244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1709047119"/>
        <c:axId val="1663523439"/>
      </c:barChart>
      <c:catAx>
        <c:axId val="1709047119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663523439"/>
        <c:crosses val="autoZero"/>
        <c:auto val="1"/>
        <c:lblAlgn val="ctr"/>
        <c:lblOffset val="100"/>
        <c:noMultiLvlLbl val="0"/>
      </c:catAx>
      <c:valAx>
        <c:axId val="1663523439"/>
        <c:scaling>
          <c:orientation val="minMax"/>
          <c:max val="1.2"/>
          <c:min val="0"/>
        </c:scaling>
        <c:delete val="1"/>
        <c:axPos val="t"/>
        <c:numFmt formatCode="0%" sourceLinked="1"/>
        <c:majorTickMark val="out"/>
        <c:minorTickMark val="none"/>
        <c:tickLblPos val="nextTo"/>
        <c:crossAx val="1709047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Lorem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A6B6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F0A-D145-ADDB-5C8CCB831FCF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F0A-D145-ADDB-5C8CCB831FCF}"/>
              </c:ext>
            </c:extLst>
          </c:dPt>
          <c:cat>
            <c:strRef>
              <c:f>Sheet1!$A$2:$A$3</c:f>
              <c:strCache>
                <c:ptCount val="2"/>
                <c:pt idx="0">
                  <c:v>Ipsum</c:v>
                </c:pt>
                <c:pt idx="1">
                  <c:v>Dolor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0A-D145-ADDB-5C8CCB831F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Lorem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66DBA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D34-3540-8397-2B65B9DB107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D34-3540-8397-2B65B9DB107C}"/>
              </c:ext>
            </c:extLst>
          </c:dPt>
          <c:cat>
            <c:strRef>
              <c:f>Sheet1!$A$2:$A$3</c:f>
              <c:strCache>
                <c:ptCount val="2"/>
                <c:pt idx="0">
                  <c:v>Ipsum</c:v>
                </c:pt>
                <c:pt idx="1">
                  <c:v>Dolor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34-3540-8397-2B65B9DB10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245C7-BFEB-40C9-A655-60329B5DAE44}" type="datetimeFigureOut">
              <a:rPr lang="pt-BR" smtClean="0"/>
              <a:t>27/05/2021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B09CA-5877-45C9-9ECD-202DB292F6B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23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1731C119-133B-9A48-B00C-7187344F51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157" y="6927808"/>
            <a:ext cx="674216" cy="27284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755E40B-D420-184F-B43F-BE7F7F5388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549" y="7392144"/>
            <a:ext cx="6385975" cy="19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42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beçalho da Seção">
    <p:bg>
      <p:bgPr>
        <a:solidFill>
          <a:srgbClr val="7D46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755E40B-D420-184F-B43F-BE7F7F5388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549" y="7392144"/>
            <a:ext cx="6385975" cy="195781"/>
          </a:xfrm>
          <a:prstGeom prst="rect">
            <a:avLst/>
          </a:prstGeom>
        </p:spPr>
      </p:pic>
      <p:pic>
        <p:nvPicPr>
          <p:cNvPr id="5" name="Imagem 4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BE080A8E-3D8D-5849-BE1A-37D91D9F3C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365" y="6914480"/>
            <a:ext cx="744483" cy="3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34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93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2050C9A6-232C-2C46-B9EB-B81ACAB5E0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88" y="6744072"/>
            <a:ext cx="13511237" cy="880760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4D02EBFF-75B9-9346-B506-CBE67FC804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157" y="6927808"/>
            <a:ext cx="674216" cy="27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5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2791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33499" y="909905"/>
            <a:ext cx="10937128" cy="1263914"/>
          </a:xfrm>
          <a:prstGeom prst="rect">
            <a:avLst/>
          </a:prstGeom>
        </p:spPr>
        <p:txBody>
          <a:bodyPr vert="horz" lIns="108020" tIns="54009" rIns="108020" bIns="54009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33498" y="2344964"/>
            <a:ext cx="10937128" cy="4498512"/>
          </a:xfrm>
          <a:prstGeom prst="rect">
            <a:avLst/>
          </a:prstGeom>
        </p:spPr>
        <p:txBody>
          <a:bodyPr vert="horz" lIns="108020" tIns="54009" rIns="108020" bIns="54009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3C397C8-950E-4E85-8EB1-8AE1CD9BD543}"/>
              </a:ext>
            </a:extLst>
          </p:cNvPr>
          <p:cNvCxnSpPr>
            <a:cxnSpLocks/>
          </p:cNvCxnSpPr>
          <p:nvPr userDrawn="1"/>
        </p:nvCxnSpPr>
        <p:spPr>
          <a:xfrm>
            <a:off x="6740525" y="-655488"/>
            <a:ext cx="0" cy="5588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A393228-8315-4406-B0CA-5DAB8D67D110}"/>
              </a:ext>
            </a:extLst>
          </p:cNvPr>
          <p:cNvCxnSpPr>
            <a:cxnSpLocks/>
          </p:cNvCxnSpPr>
          <p:nvPr userDrawn="1"/>
        </p:nvCxnSpPr>
        <p:spPr>
          <a:xfrm>
            <a:off x="-832754" y="909906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7ACEA86A-E717-42ED-863C-4B87C858ABD0}"/>
              </a:ext>
            </a:extLst>
          </p:cNvPr>
          <p:cNvCxnSpPr>
            <a:cxnSpLocks/>
          </p:cNvCxnSpPr>
          <p:nvPr userDrawn="1"/>
        </p:nvCxnSpPr>
        <p:spPr>
          <a:xfrm>
            <a:off x="0" y="-685800"/>
            <a:ext cx="0" cy="5588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F857FA69-EACA-4CF2-A957-1AA9052E37B5}"/>
              </a:ext>
            </a:extLst>
          </p:cNvPr>
          <p:cNvCxnSpPr>
            <a:cxnSpLocks/>
          </p:cNvCxnSpPr>
          <p:nvPr userDrawn="1"/>
        </p:nvCxnSpPr>
        <p:spPr>
          <a:xfrm>
            <a:off x="13484385" y="-685800"/>
            <a:ext cx="0" cy="55880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70766665-9A4D-4CF5-8204-2CF44CDDE47E}"/>
              </a:ext>
            </a:extLst>
          </p:cNvPr>
          <p:cNvCxnSpPr>
            <a:cxnSpLocks/>
          </p:cNvCxnSpPr>
          <p:nvPr userDrawn="1"/>
        </p:nvCxnSpPr>
        <p:spPr>
          <a:xfrm>
            <a:off x="-832754" y="0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4A29C343-18CE-4FE9-AC88-2FC5642949E3}"/>
              </a:ext>
            </a:extLst>
          </p:cNvPr>
          <p:cNvCxnSpPr>
            <a:cxnSpLocks/>
          </p:cNvCxnSpPr>
          <p:nvPr userDrawn="1"/>
        </p:nvCxnSpPr>
        <p:spPr>
          <a:xfrm>
            <a:off x="-832754" y="6843486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39381F46-9604-4156-9903-D9B0392C18EA}"/>
              </a:ext>
            </a:extLst>
          </p:cNvPr>
          <p:cNvCxnSpPr>
            <a:cxnSpLocks/>
          </p:cNvCxnSpPr>
          <p:nvPr userDrawn="1"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901FF152-1C8C-47C8-A50A-35D987C5ADE1}"/>
              </a:ext>
            </a:extLst>
          </p:cNvPr>
          <p:cNvCxnSpPr>
            <a:cxnSpLocks/>
          </p:cNvCxnSpPr>
          <p:nvPr userDrawn="1"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CA8F516-20B4-4F5F-9281-C20A860375C4}"/>
              </a:ext>
            </a:extLst>
          </p:cNvPr>
          <p:cNvCxnSpPr>
            <a:cxnSpLocks/>
          </p:cNvCxnSpPr>
          <p:nvPr userDrawn="1"/>
        </p:nvCxnSpPr>
        <p:spPr>
          <a:xfrm>
            <a:off x="13757356" y="684348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527B73D8-2767-C44A-A018-2F77948628C7}"/>
              </a:ext>
            </a:extLst>
          </p:cNvPr>
          <p:cNvSpPr/>
          <p:nvPr userDrawn="1"/>
        </p:nvSpPr>
        <p:spPr>
          <a:xfrm flipH="1">
            <a:off x="14638739" y="3276758"/>
            <a:ext cx="570414" cy="570414"/>
          </a:xfrm>
          <a:prstGeom prst="rect">
            <a:avLst/>
          </a:prstGeom>
          <a:solidFill>
            <a:srgbClr val="A47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4A1DF17-694B-8142-9E70-B2E6D83AC069}"/>
              </a:ext>
            </a:extLst>
          </p:cNvPr>
          <p:cNvSpPr/>
          <p:nvPr userDrawn="1"/>
        </p:nvSpPr>
        <p:spPr>
          <a:xfrm flipH="1">
            <a:off x="13882828" y="2507274"/>
            <a:ext cx="570414" cy="570414"/>
          </a:xfrm>
          <a:prstGeom prst="rect">
            <a:avLst/>
          </a:prstGeom>
          <a:solidFill>
            <a:srgbClr val="FA6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7A7894D-E082-6C4F-89B8-F024ADBC522A}"/>
              </a:ext>
            </a:extLst>
          </p:cNvPr>
          <p:cNvSpPr/>
          <p:nvPr userDrawn="1"/>
        </p:nvSpPr>
        <p:spPr>
          <a:xfrm flipH="1">
            <a:off x="14638739" y="4060214"/>
            <a:ext cx="570414" cy="570414"/>
          </a:xfrm>
          <a:prstGeom prst="rect">
            <a:avLst/>
          </a:prstGeom>
          <a:solidFill>
            <a:srgbClr val="66D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D1B335A-E5AB-264F-A3DF-BB05BF66D6F7}"/>
              </a:ext>
            </a:extLst>
          </p:cNvPr>
          <p:cNvSpPr/>
          <p:nvPr userDrawn="1"/>
        </p:nvSpPr>
        <p:spPr>
          <a:xfrm flipH="1">
            <a:off x="14638739" y="4802149"/>
            <a:ext cx="570414" cy="570414"/>
          </a:xfrm>
          <a:prstGeom prst="rect">
            <a:avLst/>
          </a:prstGeom>
          <a:solidFill>
            <a:srgbClr val="616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229DA6B-1B75-194A-B47E-E68709ED1571}"/>
              </a:ext>
            </a:extLst>
          </p:cNvPr>
          <p:cNvSpPr/>
          <p:nvPr userDrawn="1"/>
        </p:nvSpPr>
        <p:spPr>
          <a:xfrm flipH="1">
            <a:off x="14627417" y="2518227"/>
            <a:ext cx="570414" cy="570414"/>
          </a:xfrm>
          <a:prstGeom prst="rect">
            <a:avLst/>
          </a:prstGeom>
          <a:solidFill>
            <a:srgbClr val="FB9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7E81432-C479-574B-A5A4-6829A5E62F88}"/>
              </a:ext>
            </a:extLst>
          </p:cNvPr>
          <p:cNvSpPr/>
          <p:nvPr userDrawn="1"/>
        </p:nvSpPr>
        <p:spPr>
          <a:xfrm flipH="1">
            <a:off x="13895094" y="3265734"/>
            <a:ext cx="570414" cy="570414"/>
          </a:xfrm>
          <a:prstGeom prst="rect">
            <a:avLst/>
          </a:prstGeom>
          <a:solidFill>
            <a:srgbClr val="B5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FB50E5D3-9C7B-8042-B33E-B6A66090872C}"/>
              </a:ext>
            </a:extLst>
          </p:cNvPr>
          <p:cNvSpPr/>
          <p:nvPr userDrawn="1"/>
        </p:nvSpPr>
        <p:spPr>
          <a:xfrm flipH="1">
            <a:off x="13895094" y="4060214"/>
            <a:ext cx="570414" cy="570414"/>
          </a:xfrm>
          <a:prstGeom prst="rect">
            <a:avLst/>
          </a:prstGeom>
          <a:solidFill>
            <a:srgbClr val="43C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B21383B5-6324-9746-8B8D-737A5D32B93D}"/>
              </a:ext>
            </a:extLst>
          </p:cNvPr>
          <p:cNvSpPr/>
          <p:nvPr userDrawn="1"/>
        </p:nvSpPr>
        <p:spPr>
          <a:xfrm flipH="1">
            <a:off x="13895094" y="4802149"/>
            <a:ext cx="570414" cy="570414"/>
          </a:xfrm>
          <a:prstGeom prst="rect">
            <a:avLst/>
          </a:prstGeom>
          <a:solidFill>
            <a:srgbClr val="30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3E2DAB5-7839-374B-88E1-40A001A836DB}"/>
              </a:ext>
            </a:extLst>
          </p:cNvPr>
          <p:cNvSpPr/>
          <p:nvPr/>
        </p:nvSpPr>
        <p:spPr>
          <a:xfrm>
            <a:off x="13757356" y="1517205"/>
            <a:ext cx="1845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 de cores para utilização em ícones e gráficos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A2EC6BC1-4B53-2D41-AE0D-1CD4C37665C0}"/>
              </a:ext>
            </a:extLst>
          </p:cNvPr>
          <p:cNvSpPr/>
          <p:nvPr userDrawn="1"/>
        </p:nvSpPr>
        <p:spPr>
          <a:xfrm>
            <a:off x="13757356" y="253808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Texto</a:t>
            </a:r>
          </a:p>
          <a:p>
            <a:r>
              <a:rPr lang="pt-BR" sz="105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74777121-81B9-0B49-9C37-1CC50771D66B}"/>
              </a:ext>
            </a:extLst>
          </p:cNvPr>
          <p:cNvSpPr/>
          <p:nvPr userDrawn="1"/>
        </p:nvSpPr>
        <p:spPr>
          <a:xfrm>
            <a:off x="13724507" y="6960096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Rodapé</a:t>
            </a:r>
          </a:p>
          <a:p>
            <a:r>
              <a:rPr lang="pt-BR" sz="105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AF31773-D3D1-664C-892B-166EB59492B9}"/>
              </a:ext>
            </a:extLst>
          </p:cNvPr>
          <p:cNvSpPr/>
          <p:nvPr userDrawn="1"/>
        </p:nvSpPr>
        <p:spPr>
          <a:xfrm>
            <a:off x="-3256792" y="219111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Texto</a:t>
            </a:r>
          </a:p>
          <a:p>
            <a:pPr algn="r"/>
            <a:r>
              <a:rPr lang="pt-BR" sz="105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C5FA08A-B650-C940-9C01-898E5B2F6EF9}"/>
              </a:ext>
            </a:extLst>
          </p:cNvPr>
          <p:cNvSpPr/>
          <p:nvPr userDrawn="1"/>
        </p:nvSpPr>
        <p:spPr>
          <a:xfrm>
            <a:off x="-3172428" y="6960096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Rodapé</a:t>
            </a:r>
          </a:p>
          <a:p>
            <a:pPr algn="r"/>
            <a:r>
              <a:rPr lang="pt-BR" sz="105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81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2" r:id="rId3"/>
    <p:sldLayoutId id="2147483650" r:id="rId4"/>
    <p:sldLayoutId id="2147483654" r:id="rId5"/>
  </p:sldLayoutIdLst>
  <p:txStyles>
    <p:titleStyle>
      <a:lvl1pPr algn="l" defTabSz="1080196" rtl="0" eaLnBrk="1" latinLnBrk="0" hangingPunct="1">
        <a:spcBef>
          <a:spcPct val="0"/>
        </a:spcBef>
        <a:buNone/>
        <a:defRPr sz="4000" kern="1200">
          <a:solidFill>
            <a:srgbClr val="526169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05073" indent="-405073" algn="l" defTabSz="108019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526169"/>
          </a:solidFill>
          <a:latin typeface="Lato" panose="020F0502020204030203" pitchFamily="34" charset="0"/>
          <a:ea typeface="+mn-ea"/>
          <a:cs typeface="+mn-cs"/>
        </a:defRPr>
      </a:lvl1pPr>
      <a:lvl2pPr marL="877660" indent="-337562" algn="l" defTabSz="108019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526169"/>
          </a:solidFill>
          <a:latin typeface="Lato" panose="020F0502020204030203" pitchFamily="34" charset="0"/>
          <a:ea typeface="+mn-ea"/>
          <a:cs typeface="+mn-cs"/>
        </a:defRPr>
      </a:lvl2pPr>
      <a:lvl3pPr marL="1350246" indent="-270050" algn="l" defTabSz="10801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26169"/>
          </a:solidFill>
          <a:latin typeface="Lato" panose="020F0502020204030203" pitchFamily="34" charset="0"/>
          <a:ea typeface="+mn-ea"/>
          <a:cs typeface="+mn-cs"/>
        </a:defRPr>
      </a:lvl3pPr>
      <a:lvl4pPr marL="1890344" indent="-270050" algn="l" defTabSz="1080196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526169"/>
          </a:solidFill>
          <a:latin typeface="Lato" panose="020F0502020204030203" pitchFamily="34" charset="0"/>
          <a:ea typeface="+mn-ea"/>
          <a:cs typeface="+mn-cs"/>
        </a:defRPr>
      </a:lvl4pPr>
      <a:lvl5pPr marL="2430443" indent="-270050" algn="l" defTabSz="1080196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rgbClr val="526169"/>
          </a:solidFill>
          <a:latin typeface="Lato" panose="020F0502020204030203" pitchFamily="34" charset="0"/>
          <a:ea typeface="+mn-ea"/>
          <a:cs typeface="+mn-cs"/>
        </a:defRPr>
      </a:lvl5pPr>
      <a:lvl6pPr marL="2970541" indent="-270050" algn="l" defTabSz="10801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0639" indent="-270050" algn="l" defTabSz="10801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50737" indent="-270050" algn="l" defTabSz="10801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90837" indent="-270050" algn="l" defTabSz="10801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801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98" algn="l" defTabSz="10801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196" algn="l" defTabSz="10801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20295" algn="l" defTabSz="10801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60393" algn="l" defTabSz="10801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00492" algn="l" defTabSz="10801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40591" algn="l" defTabSz="10801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80689" algn="l" defTabSz="10801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20787" algn="l" defTabSz="10801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r="18703"/>
          <a:stretch/>
        </p:blipFill>
        <p:spPr>
          <a:xfrm>
            <a:off x="0" y="1042"/>
            <a:ext cx="8828757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EFFA664-A43F-EB4F-BD9C-25E72AC81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93015D3-9897-EF46-BEF8-81AA757B80F0}"/>
              </a:ext>
            </a:extLst>
          </p:cNvPr>
          <p:cNvGrpSpPr/>
          <p:nvPr/>
        </p:nvGrpSpPr>
        <p:grpSpPr>
          <a:xfrm>
            <a:off x="13869317" y="5559292"/>
            <a:ext cx="1584176" cy="1040764"/>
            <a:chOff x="5353595" y="-1359730"/>
            <a:chExt cx="1584176" cy="1040764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10A4C15-97E3-1349-9096-43925029EC13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54pt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880CA5E5-4449-AE4F-9EE3-0EDA702FC622}"/>
                </a:ext>
              </a:extLst>
            </p:cNvPr>
            <p:cNvSpPr/>
            <p:nvPr/>
          </p:nvSpPr>
          <p:spPr>
            <a:xfrm>
              <a:off x="5353595" y="-1359730"/>
              <a:ext cx="1584176" cy="1040764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D765406-5D90-4297-A122-F03DD75F6461}"/>
              </a:ext>
            </a:extLst>
          </p:cNvPr>
          <p:cNvSpPr txBox="1"/>
          <p:nvPr/>
        </p:nvSpPr>
        <p:spPr>
          <a:xfrm>
            <a:off x="7388597" y="2076326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capa</a:t>
            </a:r>
          </a:p>
        </p:txBody>
      </p:sp>
    </p:spTree>
    <p:extLst>
      <p:ext uri="{BB962C8B-B14F-4D97-AF65-F5344CB8AC3E}">
        <p14:creationId xmlns:p14="http://schemas.microsoft.com/office/powerpoint/2010/main" val="747743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9" r="18649"/>
          <a:stretch/>
        </p:blipFill>
        <p:spPr>
          <a:xfrm>
            <a:off x="-41304" y="1042"/>
            <a:ext cx="7136379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2D58571-3237-4D82-91B5-B28459BD2B54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</p:spTree>
    <p:extLst>
      <p:ext uri="{BB962C8B-B14F-4D97-AF65-F5344CB8AC3E}">
        <p14:creationId xmlns:p14="http://schemas.microsoft.com/office/powerpoint/2010/main" val="3032315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1" r="14431"/>
          <a:stretch/>
        </p:blipFill>
        <p:spPr>
          <a:xfrm>
            <a:off x="-41304" y="1042"/>
            <a:ext cx="7136379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92FC068-63D5-4FE5-8CB0-14ADAF7C6A2B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2" t="-6036" r="8144" b="-1"/>
          <a:stretch/>
        </p:blipFill>
        <p:spPr>
          <a:xfrm>
            <a:off x="-12626" y="-600744"/>
            <a:ext cx="7113192" cy="8185275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92FC068-63D5-4FE5-8CB0-14ADAF7C6A2B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3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4" r="17064"/>
          <a:stretch/>
        </p:blipFill>
        <p:spPr>
          <a:xfrm>
            <a:off x="-41304" y="1042"/>
            <a:ext cx="7136379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92FC068-63D5-4FE5-8CB0-14ADAF7C6A2B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99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6" r="18636"/>
          <a:stretch/>
        </p:blipFill>
        <p:spPr>
          <a:xfrm>
            <a:off x="-41304" y="1042"/>
            <a:ext cx="7136379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92FC068-63D5-4FE5-8CB0-14ADAF7C6A2B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9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4" r="17094"/>
          <a:stretch/>
        </p:blipFill>
        <p:spPr>
          <a:xfrm>
            <a:off x="-41304" y="1042"/>
            <a:ext cx="7136379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92FC068-63D5-4FE5-8CB0-14ADAF7C6A2B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50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1" r="18851"/>
          <a:stretch/>
        </p:blipFill>
        <p:spPr>
          <a:xfrm>
            <a:off x="-12626" y="1042"/>
            <a:ext cx="7084964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60E4BDF-3CC9-427D-A13F-04DE7F973BEF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</p:spTree>
    <p:extLst>
      <p:ext uri="{BB962C8B-B14F-4D97-AF65-F5344CB8AC3E}">
        <p14:creationId xmlns:p14="http://schemas.microsoft.com/office/powerpoint/2010/main" val="327656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1" r="14431"/>
          <a:stretch/>
        </p:blipFill>
        <p:spPr>
          <a:xfrm>
            <a:off x="-41304" y="1042"/>
            <a:ext cx="7136379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92FC068-63D5-4FE5-8CB0-14ADAF7C6A2B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408F236B-FA18-DD47-9555-F406A4083E8F}"/>
              </a:ext>
            </a:extLst>
          </p:cNvPr>
          <p:cNvGrpSpPr/>
          <p:nvPr/>
        </p:nvGrpSpPr>
        <p:grpSpPr>
          <a:xfrm>
            <a:off x="13869317" y="5559292"/>
            <a:ext cx="1584176" cy="1040764"/>
            <a:chOff x="5353595" y="-1359730"/>
            <a:chExt cx="1584176" cy="1040764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3CE9291-70AC-0242-BA60-336C8B6F53FE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54pt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5206BA0-945F-F54D-9A65-136195DD85BF}"/>
                </a:ext>
              </a:extLst>
            </p:cNvPr>
            <p:cNvSpPr/>
            <p:nvPr/>
          </p:nvSpPr>
          <p:spPr>
            <a:xfrm>
              <a:off x="5353595" y="-1359730"/>
              <a:ext cx="1584176" cy="1040764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6536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0DD68B5E-5D03-4FA1-9F1A-EAC94AC56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1" t="-1088" r="27019" b="1088"/>
          <a:stretch/>
        </p:blipFill>
        <p:spPr>
          <a:xfrm>
            <a:off x="-1" y="-96688"/>
            <a:ext cx="6740525" cy="76801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8C6C733-CB87-4249-9B78-9AE36B84CD40}"/>
              </a:ext>
            </a:extLst>
          </p:cNvPr>
          <p:cNvSpPr/>
          <p:nvPr/>
        </p:nvSpPr>
        <p:spPr>
          <a:xfrm>
            <a:off x="7604621" y="882110"/>
            <a:ext cx="4740889" cy="595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600" dirty="0" err="1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popularised</a:t>
            </a:r>
            <a:r>
              <a:rPr lang="en-US" sz="160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in the 1960s with the release of </a:t>
            </a:r>
            <a:r>
              <a:rPr lang="en-US" sz="1600" dirty="0" err="1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Letraset</a:t>
            </a:r>
            <a:r>
              <a:rPr lang="en-US" sz="160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sheets containing Lorem Ipsum passages, and more recently with desktop publishing software like Aldus PageMaker including versions of Lorem </a:t>
            </a:r>
            <a:r>
              <a:rPr lang="en-US" sz="1600" dirty="0" err="1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Ipsum.Lorem</a:t>
            </a:r>
            <a:r>
              <a:rPr lang="en-US" sz="160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Ipsum is simply dummy text of the printing and typesetting industry. Lorem Ipsum has been the industry's standard dummy text ever since the 1500s, when an.</a:t>
            </a:r>
            <a:endParaRPr lang="pt-BR" sz="16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9BF940B-EEAF-CB4F-966E-54390157830D}"/>
              </a:ext>
            </a:extLst>
          </p:cNvPr>
          <p:cNvGrpSpPr/>
          <p:nvPr/>
        </p:nvGrpSpPr>
        <p:grpSpPr>
          <a:xfrm>
            <a:off x="13869317" y="5559292"/>
            <a:ext cx="1584176" cy="1040764"/>
            <a:chOff x="5353595" y="-1359730"/>
            <a:chExt cx="1584176" cy="1040764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93F03DFA-148D-2845-B501-30A4861DCE3A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16pt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1,5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80797EC8-A469-044E-9D4F-E27704B5CCAF}"/>
                </a:ext>
              </a:extLst>
            </p:cNvPr>
            <p:cNvSpPr/>
            <p:nvPr/>
          </p:nvSpPr>
          <p:spPr>
            <a:xfrm>
              <a:off x="5353595" y="-1359730"/>
              <a:ext cx="1584176" cy="1040764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2777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4DB10841-96C0-46BB-80D3-F0690E68A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0981" b="355"/>
          <a:stretch/>
        </p:blipFill>
        <p:spPr>
          <a:xfrm>
            <a:off x="0" y="-1882"/>
            <a:ext cx="6740526" cy="7583489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7EC53631-B309-4242-A78D-D04C43B84912}"/>
              </a:ext>
            </a:extLst>
          </p:cNvPr>
          <p:cNvSpPr/>
          <p:nvPr/>
        </p:nvSpPr>
        <p:spPr>
          <a:xfrm>
            <a:off x="7676629" y="1415480"/>
            <a:ext cx="4740889" cy="4486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popularised</a:t>
            </a:r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1960s with the type and scrambled it to make a type specimen book. It has survived not only five centuries, but also the leap into electronic typesetting, remaining essentially unchanged. </a:t>
            </a:r>
            <a:endParaRPr lang="pt-BR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8BF016B-A524-F84B-AF9E-6CD29870BB2E}"/>
              </a:ext>
            </a:extLst>
          </p:cNvPr>
          <p:cNvGrpSpPr/>
          <p:nvPr/>
        </p:nvGrpSpPr>
        <p:grpSpPr>
          <a:xfrm>
            <a:off x="13869317" y="5591944"/>
            <a:ext cx="1584176" cy="1040764"/>
            <a:chOff x="5353595" y="-1359730"/>
            <a:chExt cx="1584176" cy="1040764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D202624F-855C-104B-88B1-53BF7275A43C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16pt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1,5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F832D36-8B7D-2F4E-9CA8-B0536F452005}"/>
                </a:ext>
              </a:extLst>
            </p:cNvPr>
            <p:cNvSpPr/>
            <p:nvPr/>
          </p:nvSpPr>
          <p:spPr>
            <a:xfrm>
              <a:off x="5353595" y="-1359730"/>
              <a:ext cx="1584176" cy="1040764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C79EBF0C-494B-E24D-BDF0-468833C02B84}"/>
              </a:ext>
            </a:extLst>
          </p:cNvPr>
          <p:cNvSpPr/>
          <p:nvPr/>
        </p:nvSpPr>
        <p:spPr>
          <a:xfrm>
            <a:off x="13677925" y="335360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Texto</a:t>
            </a:r>
          </a:p>
          <a:p>
            <a:r>
              <a:rPr lang="pt-BR" sz="105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37FCBD-C802-4146-AB1F-E7ECC0BDF884}"/>
              </a:ext>
            </a:extLst>
          </p:cNvPr>
          <p:cNvSpPr/>
          <p:nvPr/>
        </p:nvSpPr>
        <p:spPr>
          <a:xfrm>
            <a:off x="13724507" y="6960096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Rodapé</a:t>
            </a:r>
          </a:p>
          <a:p>
            <a:r>
              <a:rPr lang="pt-BR" sz="105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338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8" r="-4225"/>
          <a:stretch/>
        </p:blipFill>
        <p:spPr>
          <a:xfrm>
            <a:off x="-100235" y="1042"/>
            <a:ext cx="7632848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EFFA664-A43F-EB4F-BD9C-25E72AC81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93015D3-9897-EF46-BEF8-81AA757B80F0}"/>
              </a:ext>
            </a:extLst>
          </p:cNvPr>
          <p:cNvGrpSpPr/>
          <p:nvPr/>
        </p:nvGrpSpPr>
        <p:grpSpPr>
          <a:xfrm>
            <a:off x="13869317" y="5559292"/>
            <a:ext cx="1584176" cy="1040764"/>
            <a:chOff x="5353595" y="-1359730"/>
            <a:chExt cx="1584176" cy="1040764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10A4C15-97E3-1349-9096-43925029EC13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54pt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880CA5E5-4449-AE4F-9EE3-0EDA702FC622}"/>
                </a:ext>
              </a:extLst>
            </p:cNvPr>
            <p:cNvSpPr/>
            <p:nvPr/>
          </p:nvSpPr>
          <p:spPr>
            <a:xfrm>
              <a:off x="5353595" y="-1359730"/>
              <a:ext cx="1584176" cy="1040764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B690F8A-0962-4BEA-BEB5-D86D07261DB8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</p:spTree>
    <p:extLst>
      <p:ext uri="{BB962C8B-B14F-4D97-AF65-F5344CB8AC3E}">
        <p14:creationId xmlns:p14="http://schemas.microsoft.com/office/powerpoint/2010/main" val="4039597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B42BB4D-8754-4B34-9E88-1FCD603A2677}"/>
              </a:ext>
            </a:extLst>
          </p:cNvPr>
          <p:cNvSpPr/>
          <p:nvPr/>
        </p:nvSpPr>
        <p:spPr>
          <a:xfrm>
            <a:off x="1343448" y="839416"/>
            <a:ext cx="8276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Temos grande interesse que você venha fazer parte da nossa equipe!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386533D-6CED-485A-BF64-D0AD66ECC2FD}"/>
              </a:ext>
            </a:extLst>
          </p:cNvPr>
          <p:cNvSpPr/>
          <p:nvPr/>
        </p:nvSpPr>
        <p:spPr>
          <a:xfrm>
            <a:off x="1339850" y="2063552"/>
            <a:ext cx="5256659" cy="410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600" dirty="0" err="1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popularised</a:t>
            </a: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1960s with the release of </a:t>
            </a:r>
            <a:r>
              <a:rPr lang="en-US" sz="1600" dirty="0" err="1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Letraset</a:t>
            </a: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sheets containing Lorem Ipsum passages, and more recently with desktop publishing software like Aldus PageMaker including versions of Lorem Ipsum 1960s with the release.</a:t>
            </a:r>
            <a:endParaRPr lang="pt-BR" sz="1600" dirty="0">
              <a:solidFill>
                <a:srgbClr val="52616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8E7C8AB-417B-4957-A911-F529E5833C7D}"/>
              </a:ext>
            </a:extLst>
          </p:cNvPr>
          <p:cNvSpPr/>
          <p:nvPr/>
        </p:nvSpPr>
        <p:spPr>
          <a:xfrm>
            <a:off x="-3097138" y="983432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Título</a:t>
            </a:r>
          </a:p>
          <a:p>
            <a:pPr algn="r"/>
            <a:r>
              <a:rPr lang="pt-BR" sz="105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5B588C6-C72A-4242-9A07-1C2A4540E03A}"/>
              </a:ext>
            </a:extLst>
          </p:cNvPr>
          <p:cNvSpPr/>
          <p:nvPr/>
        </p:nvSpPr>
        <p:spPr>
          <a:xfrm>
            <a:off x="-3097138" y="6960096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Rodapé</a:t>
            </a:r>
          </a:p>
          <a:p>
            <a:pPr algn="r"/>
            <a:r>
              <a:rPr lang="pt-BR" sz="105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CE926A3-6357-4059-84C0-18C289FD0FFD}"/>
              </a:ext>
            </a:extLst>
          </p:cNvPr>
          <p:cNvSpPr/>
          <p:nvPr/>
        </p:nvSpPr>
        <p:spPr>
          <a:xfrm>
            <a:off x="6991920" y="2063552"/>
            <a:ext cx="5256659" cy="410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600" dirty="0" err="1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popularised</a:t>
            </a: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1960s with the release of </a:t>
            </a:r>
            <a:r>
              <a:rPr lang="en-US" sz="1600" dirty="0" err="1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Letraset</a:t>
            </a: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sheets containing Lorem Ipsum passages, and more recently with desktop publishing software like Aldus PageMaker including versions of Lorem Ipsum 1960s with the release.</a:t>
            </a:r>
            <a:endParaRPr lang="pt-BR" sz="1600" dirty="0">
              <a:solidFill>
                <a:srgbClr val="52616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72C53C5-B91B-CD48-B2E5-A89190C0C80C}"/>
              </a:ext>
            </a:extLst>
          </p:cNvPr>
          <p:cNvGrpSpPr/>
          <p:nvPr/>
        </p:nvGrpSpPr>
        <p:grpSpPr>
          <a:xfrm>
            <a:off x="-1769476" y="3596360"/>
            <a:ext cx="1584176" cy="1331700"/>
            <a:chOff x="5353595" y="-1359730"/>
            <a:chExt cx="1584176" cy="1331700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55B2AD0-4018-8849-821E-E1C38EFB23D5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16pt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1,5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7F414D22-D5B4-874D-8FDF-2FD4CC94E5E9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C370DF9-8FBF-FC44-9F0C-33CF99CA7746}"/>
              </a:ext>
            </a:extLst>
          </p:cNvPr>
          <p:cNvGrpSpPr/>
          <p:nvPr/>
        </p:nvGrpSpPr>
        <p:grpSpPr>
          <a:xfrm>
            <a:off x="-1740377" y="1811972"/>
            <a:ext cx="1584176" cy="1331700"/>
            <a:chOff x="5353595" y="-1359730"/>
            <a:chExt cx="1584176" cy="133170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D7A2B7A-B1B7-0547-B5A8-BF3B822CD9E3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28pt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1EE44CD-46A3-5C47-9698-4CFAA1C3D6E0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7624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8784AF5-3FE3-4504-A99B-7088DC77C655}"/>
              </a:ext>
            </a:extLst>
          </p:cNvPr>
          <p:cNvSpPr/>
          <p:nvPr/>
        </p:nvSpPr>
        <p:spPr>
          <a:xfrm>
            <a:off x="1343448" y="839416"/>
            <a:ext cx="82768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Temos grande interesse que você venha fazer parte da nossa equipe!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BD6652E-1E8D-4E1D-A79B-A6C16C7705C6}"/>
              </a:ext>
            </a:extLst>
          </p:cNvPr>
          <p:cNvSpPr/>
          <p:nvPr/>
        </p:nvSpPr>
        <p:spPr>
          <a:xfrm>
            <a:off x="1339850" y="2627482"/>
            <a:ext cx="5256659" cy="1890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  <a:endParaRPr lang="pt-BR" sz="1600" dirty="0">
              <a:solidFill>
                <a:srgbClr val="52616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6DE0638-C279-4E82-9F25-B490FE41DAD0}"/>
              </a:ext>
            </a:extLst>
          </p:cNvPr>
          <p:cNvSpPr/>
          <p:nvPr/>
        </p:nvSpPr>
        <p:spPr>
          <a:xfrm>
            <a:off x="6991920" y="2063552"/>
            <a:ext cx="5256659" cy="410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600" dirty="0" err="1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popularised</a:t>
            </a: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1960s with the release of </a:t>
            </a:r>
            <a:r>
              <a:rPr lang="en-US" sz="1600" dirty="0" err="1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Letraset</a:t>
            </a: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sheets containing Lorem Ipsum passages, and more recently with desktop publishing software like Aldus PageMaker including versions of Lorem Ipsum.</a:t>
            </a:r>
            <a:endParaRPr lang="pt-BR" sz="1600" dirty="0">
              <a:solidFill>
                <a:srgbClr val="52616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CCC1C4C-0223-48A4-B831-38A13293F188}"/>
              </a:ext>
            </a:extLst>
          </p:cNvPr>
          <p:cNvSpPr/>
          <p:nvPr/>
        </p:nvSpPr>
        <p:spPr>
          <a:xfrm>
            <a:off x="1358207" y="2063552"/>
            <a:ext cx="82768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Temos grande interesse em você.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F04EBBB-D2F6-B14E-BEB9-4544DD021562}"/>
              </a:ext>
            </a:extLst>
          </p:cNvPr>
          <p:cNvGrpSpPr/>
          <p:nvPr/>
        </p:nvGrpSpPr>
        <p:grpSpPr>
          <a:xfrm>
            <a:off x="-1740377" y="3450892"/>
            <a:ext cx="1584176" cy="1331700"/>
            <a:chOff x="5353595" y="-1359730"/>
            <a:chExt cx="1584176" cy="1331700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0A7C68A-C65E-A141-B48B-D61AF747FAFE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24pt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A91D1FC2-4911-7C4D-A4C1-DA1C31EF0EA2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DD5BAEB-DC2C-2B44-81F3-F463C3770C7C}"/>
              </a:ext>
            </a:extLst>
          </p:cNvPr>
          <p:cNvGrpSpPr/>
          <p:nvPr/>
        </p:nvGrpSpPr>
        <p:grpSpPr>
          <a:xfrm>
            <a:off x="-1740377" y="1811972"/>
            <a:ext cx="1584176" cy="1331700"/>
            <a:chOff x="5353595" y="-1359730"/>
            <a:chExt cx="1584176" cy="1331700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B95EDE9-3A4A-1244-954F-4841611E943E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28pt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C004EEF8-DD93-2A41-ABC6-6C78DF235A6B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0E96675-BE72-2D44-9645-4145100B0787}"/>
              </a:ext>
            </a:extLst>
          </p:cNvPr>
          <p:cNvGrpSpPr/>
          <p:nvPr/>
        </p:nvGrpSpPr>
        <p:grpSpPr>
          <a:xfrm>
            <a:off x="-1740377" y="5052332"/>
            <a:ext cx="1584176" cy="1331700"/>
            <a:chOff x="5353595" y="-1359730"/>
            <a:chExt cx="1584176" cy="1331700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F4A22B47-9349-DA4C-9929-B5834999B401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16pt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1,5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5D4AA46A-11E2-6B46-AD70-8D8DC6E0C082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pic>
        <p:nvPicPr>
          <p:cNvPr id="3" name="Gráfico 2" descr="Alvo">
            <a:extLst>
              <a:ext uri="{FF2B5EF4-FFF2-40B4-BE49-F238E27FC236}">
                <a16:creationId xmlns:a16="http://schemas.microsoft.com/office/drawing/2014/main" id="{CF6AAB55-94E0-3444-BFC4-515C510D5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0097" y="5098221"/>
            <a:ext cx="914400" cy="914400"/>
          </a:xfrm>
          <a:prstGeom prst="rect">
            <a:avLst/>
          </a:prstGeom>
        </p:spPr>
      </p:pic>
      <p:pic>
        <p:nvPicPr>
          <p:cNvPr id="20" name="Gráfico 19" descr="Lâmpada">
            <a:extLst>
              <a:ext uri="{FF2B5EF4-FFF2-40B4-BE49-F238E27FC236}">
                <a16:creationId xmlns:a16="http://schemas.microsoft.com/office/drawing/2014/main" id="{910B3A34-85AB-BA41-AF96-DFAB2AD32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0664" y="5097164"/>
            <a:ext cx="914400" cy="914400"/>
          </a:xfrm>
          <a:prstGeom prst="rect">
            <a:avLst/>
          </a:prstGeom>
        </p:spPr>
      </p:pic>
      <p:pic>
        <p:nvPicPr>
          <p:cNvPr id="22" name="Gráfico 21" descr="Ampulheta">
            <a:extLst>
              <a:ext uri="{FF2B5EF4-FFF2-40B4-BE49-F238E27FC236}">
                <a16:creationId xmlns:a16="http://schemas.microsoft.com/office/drawing/2014/main" id="{C6C9F422-36B8-4F4D-AFF7-E8A94390B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6041" y="5097164"/>
            <a:ext cx="914400" cy="914400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64BA6ACE-3E33-334C-B22A-8DB39B8BC79E}"/>
              </a:ext>
            </a:extLst>
          </p:cNvPr>
          <p:cNvGrpSpPr/>
          <p:nvPr/>
        </p:nvGrpSpPr>
        <p:grpSpPr>
          <a:xfrm>
            <a:off x="1358207" y="-1447780"/>
            <a:ext cx="1721340" cy="1331700"/>
            <a:chOff x="5353594" y="-1359730"/>
            <a:chExt cx="1721340" cy="1331700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A26CBFCC-ABC0-6F44-B755-6A0391EDCBAD}"/>
                </a:ext>
              </a:extLst>
            </p:cNvPr>
            <p:cNvSpPr txBox="1"/>
            <p:nvPr/>
          </p:nvSpPr>
          <p:spPr>
            <a:xfrm>
              <a:off x="5533615" y="-1188461"/>
              <a:ext cx="1541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ÍCONES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Para adicionar um 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Ícone, vá em: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Inserir &gt; ícones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5F5B36AD-9BC1-C74B-B01E-6DACA4D03140}"/>
                </a:ext>
              </a:extLst>
            </p:cNvPr>
            <p:cNvSpPr/>
            <p:nvPr/>
          </p:nvSpPr>
          <p:spPr>
            <a:xfrm>
              <a:off x="5353594" y="-1359730"/>
              <a:ext cx="1721339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3759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E8410E-CACD-45B1-9258-956405620E1C}"/>
              </a:ext>
            </a:extLst>
          </p:cNvPr>
          <p:cNvSpPr/>
          <p:nvPr/>
        </p:nvSpPr>
        <p:spPr>
          <a:xfrm>
            <a:off x="7357873" y="980819"/>
            <a:ext cx="52530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Temos grande interesse que você venha fazer parte da nossa equipe!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5234C89-5C81-4C11-8992-1D6306DAD5CA}"/>
              </a:ext>
            </a:extLst>
          </p:cNvPr>
          <p:cNvSpPr/>
          <p:nvPr/>
        </p:nvSpPr>
        <p:spPr>
          <a:xfrm>
            <a:off x="7354275" y="2204955"/>
            <a:ext cx="5256659" cy="410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sz="1600" dirty="0" err="1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popularised</a:t>
            </a: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1960s with the release of </a:t>
            </a:r>
            <a:r>
              <a:rPr lang="en-US" sz="1600" dirty="0" err="1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Letraset</a:t>
            </a:r>
            <a:r>
              <a:rPr lang="en-US" sz="1600" dirty="0">
                <a:solidFill>
                  <a:srgbClr val="52616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sheets containing Lorem Ipsum passages, and more recently with desktop publishing software like Aldus PageMaker including versions of Lorem Ipsum.</a:t>
            </a:r>
            <a:endParaRPr lang="pt-BR" sz="1600" dirty="0">
              <a:solidFill>
                <a:srgbClr val="52616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5B0B30A-6949-1D4E-AE0E-1A44AC46A597}"/>
              </a:ext>
            </a:extLst>
          </p:cNvPr>
          <p:cNvGrpSpPr/>
          <p:nvPr/>
        </p:nvGrpSpPr>
        <p:grpSpPr>
          <a:xfrm>
            <a:off x="15532130" y="5519935"/>
            <a:ext cx="1584176" cy="1160431"/>
            <a:chOff x="5353595" y="-1259254"/>
            <a:chExt cx="1584176" cy="1160431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C16AD10-5A23-9A4C-8082-D5F30E9286DC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16pt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1,5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CE5BEF1E-8C6B-B643-9258-DFDF05D0C11C}"/>
                </a:ext>
              </a:extLst>
            </p:cNvPr>
            <p:cNvSpPr/>
            <p:nvPr/>
          </p:nvSpPr>
          <p:spPr>
            <a:xfrm>
              <a:off x="5353595" y="-1259254"/>
              <a:ext cx="1584176" cy="1160431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400" dirty="0"/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CEFAC51-2E06-A247-A347-1B8C18FB6AE7}"/>
              </a:ext>
            </a:extLst>
          </p:cNvPr>
          <p:cNvGrpSpPr/>
          <p:nvPr/>
        </p:nvGrpSpPr>
        <p:grpSpPr>
          <a:xfrm>
            <a:off x="13767934" y="5519936"/>
            <a:ext cx="1584176" cy="1160431"/>
            <a:chOff x="5353595" y="-1259253"/>
            <a:chExt cx="1584176" cy="1160431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92B9CE0-89C9-9741-BA01-CAA8C2D2666F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24pt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0B7BE16-A6BD-744A-8315-D08F70988488}"/>
                </a:ext>
              </a:extLst>
            </p:cNvPr>
            <p:cNvSpPr/>
            <p:nvPr/>
          </p:nvSpPr>
          <p:spPr>
            <a:xfrm>
              <a:off x="5353595" y="-1259253"/>
              <a:ext cx="1584176" cy="1160431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400" dirty="0"/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B9BA22C8-2138-8348-9E8C-5AF88A54C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610" r="1885"/>
          <a:stretch/>
        </p:blipFill>
        <p:spPr>
          <a:xfrm>
            <a:off x="0" y="0"/>
            <a:ext cx="6768884" cy="75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57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20">
            <a:extLst>
              <a:ext uri="{FF2B5EF4-FFF2-40B4-BE49-F238E27FC236}">
                <a16:creationId xmlns:a16="http://schemas.microsoft.com/office/drawing/2014/main" id="{67A6CD6F-B797-224A-B590-9899511BE0FA}"/>
              </a:ext>
            </a:extLst>
          </p:cNvPr>
          <p:cNvSpPr/>
          <p:nvPr/>
        </p:nvSpPr>
        <p:spPr>
          <a:xfrm>
            <a:off x="3439963" y="2639616"/>
            <a:ext cx="2517123" cy="2900265"/>
          </a:xfrm>
          <a:custGeom>
            <a:avLst/>
            <a:gdLst>
              <a:gd name="connsiteX0" fmla="*/ 1123796 w 3356164"/>
              <a:gd name="connsiteY0" fmla="*/ 0 h 3867020"/>
              <a:gd name="connsiteX1" fmla="*/ 1125712 w 3356164"/>
              <a:gd name="connsiteY1" fmla="*/ 3317 h 3867020"/>
              <a:gd name="connsiteX2" fmla="*/ 1127639 w 3356164"/>
              <a:gd name="connsiteY2" fmla="*/ 0 h 3867020"/>
              <a:gd name="connsiteX3" fmla="*/ 3352730 w 3356164"/>
              <a:gd name="connsiteY3" fmla="*/ 0 h 3867020"/>
              <a:gd name="connsiteX4" fmla="*/ 3356164 w 3356164"/>
              <a:gd name="connsiteY4" fmla="*/ 5908 h 3867020"/>
              <a:gd name="connsiteX5" fmla="*/ 2428735 w 3356164"/>
              <a:gd name="connsiteY5" fmla="*/ 1613326 h 3867020"/>
              <a:gd name="connsiteX6" fmla="*/ 2243689 w 3356164"/>
              <a:gd name="connsiteY6" fmla="*/ 1933858 h 3867020"/>
              <a:gd name="connsiteX7" fmla="*/ 2575914 w 3356164"/>
              <a:gd name="connsiteY7" fmla="*/ 2509887 h 3867020"/>
              <a:gd name="connsiteX8" fmla="*/ 3355371 w 3356164"/>
              <a:gd name="connsiteY8" fmla="*/ 3861795 h 3867020"/>
              <a:gd name="connsiteX9" fmla="*/ 3352334 w 3356164"/>
              <a:gd name="connsiteY9" fmla="*/ 3867020 h 3867020"/>
              <a:gd name="connsiteX10" fmla="*/ 1127243 w 3356164"/>
              <a:gd name="connsiteY10" fmla="*/ 3867020 h 3867020"/>
              <a:gd name="connsiteX11" fmla="*/ 1125757 w 3356164"/>
              <a:gd name="connsiteY11" fmla="*/ 3864463 h 3867020"/>
              <a:gd name="connsiteX12" fmla="*/ 1124282 w 3356164"/>
              <a:gd name="connsiteY12" fmla="*/ 3867020 h 3867020"/>
              <a:gd name="connsiteX13" fmla="*/ 409 w 3356164"/>
              <a:gd name="connsiteY13" fmla="*/ 1933445 h 3867020"/>
              <a:gd name="connsiteX14" fmla="*/ 0 w 3356164"/>
              <a:gd name="connsiteY14" fmla="*/ 1933445 h 3867020"/>
              <a:gd name="connsiteX15" fmla="*/ 205 w 3356164"/>
              <a:gd name="connsiteY15" fmla="*/ 1933093 h 3867020"/>
              <a:gd name="connsiteX16" fmla="*/ 0 w 3356164"/>
              <a:gd name="connsiteY16" fmla="*/ 1932741 h 3867020"/>
              <a:gd name="connsiteX17" fmla="*/ 409 w 3356164"/>
              <a:gd name="connsiteY17" fmla="*/ 1932741 h 386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56164" h="3867020">
                <a:moveTo>
                  <a:pt x="1123796" y="0"/>
                </a:moveTo>
                <a:lnTo>
                  <a:pt x="1125712" y="3317"/>
                </a:lnTo>
                <a:lnTo>
                  <a:pt x="1127639" y="0"/>
                </a:lnTo>
                <a:lnTo>
                  <a:pt x="3352730" y="0"/>
                </a:lnTo>
                <a:lnTo>
                  <a:pt x="3356164" y="5908"/>
                </a:lnTo>
                <a:lnTo>
                  <a:pt x="2428735" y="1613326"/>
                </a:lnTo>
                <a:lnTo>
                  <a:pt x="2243689" y="1933858"/>
                </a:lnTo>
                <a:lnTo>
                  <a:pt x="2575914" y="2509887"/>
                </a:lnTo>
                <a:lnTo>
                  <a:pt x="3355371" y="3861795"/>
                </a:lnTo>
                <a:lnTo>
                  <a:pt x="3352334" y="3867020"/>
                </a:lnTo>
                <a:lnTo>
                  <a:pt x="1127243" y="3867020"/>
                </a:lnTo>
                <a:lnTo>
                  <a:pt x="1125757" y="3864463"/>
                </a:lnTo>
                <a:lnTo>
                  <a:pt x="1124282" y="3867020"/>
                </a:lnTo>
                <a:lnTo>
                  <a:pt x="409" y="1933445"/>
                </a:lnTo>
                <a:lnTo>
                  <a:pt x="0" y="1933445"/>
                </a:lnTo>
                <a:lnTo>
                  <a:pt x="205" y="1933093"/>
                </a:lnTo>
                <a:lnTo>
                  <a:pt x="0" y="1932741"/>
                </a:lnTo>
                <a:lnTo>
                  <a:pt x="409" y="1932741"/>
                </a:lnTo>
                <a:close/>
              </a:path>
            </a:pathLst>
          </a:custGeom>
          <a:solidFill>
            <a:srgbClr val="7D47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A8E81923-34AE-674E-89B0-5DC7442CE6BC}"/>
              </a:ext>
            </a:extLst>
          </p:cNvPr>
          <p:cNvSpPr>
            <a:spLocks/>
          </p:cNvSpPr>
          <p:nvPr/>
        </p:nvSpPr>
        <p:spPr bwMode="auto">
          <a:xfrm>
            <a:off x="3439963" y="2644353"/>
            <a:ext cx="1680081" cy="1450084"/>
          </a:xfrm>
          <a:custGeom>
            <a:avLst/>
            <a:gdLst>
              <a:gd name="connsiteX0" fmla="*/ 950904 w 1895475"/>
              <a:gd name="connsiteY0" fmla="*/ 0 h 1635991"/>
              <a:gd name="connsiteX1" fmla="*/ 1895475 w 1895475"/>
              <a:gd name="connsiteY1" fmla="*/ 1635991 h 1635991"/>
              <a:gd name="connsiteX2" fmla="*/ 0 w 1895475"/>
              <a:gd name="connsiteY2" fmla="*/ 1635991 h 163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5475" h="1635991">
                <a:moveTo>
                  <a:pt x="950904" y="0"/>
                </a:moveTo>
                <a:lnTo>
                  <a:pt x="1895475" y="1635991"/>
                </a:lnTo>
                <a:lnTo>
                  <a:pt x="0" y="1635991"/>
                </a:lnTo>
                <a:close/>
              </a:path>
            </a:pathLst>
          </a:custGeom>
          <a:solidFill>
            <a:srgbClr val="A47DE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137160" numCol="1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E8421FCA-29D8-8044-BFB2-5AFD8A33EA09}"/>
              </a:ext>
            </a:extLst>
          </p:cNvPr>
          <p:cNvSpPr>
            <a:spLocks/>
          </p:cNvSpPr>
          <p:nvPr/>
        </p:nvSpPr>
        <p:spPr bwMode="auto">
          <a:xfrm>
            <a:off x="3439963" y="4093909"/>
            <a:ext cx="1680081" cy="1450709"/>
          </a:xfrm>
          <a:custGeom>
            <a:avLst/>
            <a:gdLst>
              <a:gd name="connsiteX0" fmla="*/ 0 w 1895475"/>
              <a:gd name="connsiteY0" fmla="*/ 0 h 1636697"/>
              <a:gd name="connsiteX1" fmla="*/ 1895475 w 1895475"/>
              <a:gd name="connsiteY1" fmla="*/ 0 h 1636697"/>
              <a:gd name="connsiteX2" fmla="*/ 951315 w 1895475"/>
              <a:gd name="connsiteY2" fmla="*/ 1636697 h 163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5475" h="1636697">
                <a:moveTo>
                  <a:pt x="0" y="0"/>
                </a:moveTo>
                <a:lnTo>
                  <a:pt x="1895475" y="0"/>
                </a:lnTo>
                <a:lnTo>
                  <a:pt x="951315" y="1636697"/>
                </a:lnTo>
                <a:close/>
              </a:path>
            </a:pathLst>
          </a:custGeom>
          <a:solidFill>
            <a:srgbClr val="9C6FCB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13716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10" name="Freeform: Shape 22">
            <a:extLst>
              <a:ext uri="{FF2B5EF4-FFF2-40B4-BE49-F238E27FC236}">
                <a16:creationId xmlns:a16="http://schemas.microsoft.com/office/drawing/2014/main" id="{C448EFC0-4A78-864A-B7AF-3BBC63DA19B7}"/>
              </a:ext>
            </a:extLst>
          </p:cNvPr>
          <p:cNvSpPr/>
          <p:nvPr/>
        </p:nvSpPr>
        <p:spPr>
          <a:xfrm>
            <a:off x="7361810" y="2639616"/>
            <a:ext cx="2513711" cy="2900265"/>
          </a:xfrm>
          <a:custGeom>
            <a:avLst/>
            <a:gdLst>
              <a:gd name="connsiteX0" fmla="*/ 3433 w 3351614"/>
              <a:gd name="connsiteY0" fmla="*/ 0 h 3867020"/>
              <a:gd name="connsiteX1" fmla="*/ 2227762 w 3351614"/>
              <a:gd name="connsiteY1" fmla="*/ 0 h 3867020"/>
              <a:gd name="connsiteX2" fmla="*/ 2228524 w 3351614"/>
              <a:gd name="connsiteY2" fmla="*/ 0 h 3867020"/>
              <a:gd name="connsiteX3" fmla="*/ 2231958 w 3351614"/>
              <a:gd name="connsiteY3" fmla="*/ 5908 h 3867020"/>
              <a:gd name="connsiteX4" fmla="*/ 2231578 w 3351614"/>
              <a:gd name="connsiteY4" fmla="*/ 6566 h 3867020"/>
              <a:gd name="connsiteX5" fmla="*/ 3351035 w 3351614"/>
              <a:gd name="connsiteY5" fmla="*/ 1932546 h 3867020"/>
              <a:gd name="connsiteX6" fmla="*/ 3351614 w 3351614"/>
              <a:gd name="connsiteY6" fmla="*/ 1932546 h 3867020"/>
              <a:gd name="connsiteX7" fmla="*/ 3351325 w 3351614"/>
              <a:gd name="connsiteY7" fmla="*/ 1933044 h 3867020"/>
              <a:gd name="connsiteX8" fmla="*/ 3351614 w 3351614"/>
              <a:gd name="connsiteY8" fmla="*/ 1933542 h 3867020"/>
              <a:gd name="connsiteX9" fmla="*/ 3351035 w 3351614"/>
              <a:gd name="connsiteY9" fmla="*/ 1933542 h 3867020"/>
              <a:gd name="connsiteX10" fmla="*/ 2231111 w 3351614"/>
              <a:gd name="connsiteY10" fmla="*/ 3860326 h 3867020"/>
              <a:gd name="connsiteX11" fmla="*/ 2231958 w 3351614"/>
              <a:gd name="connsiteY11" fmla="*/ 3861795 h 3867020"/>
              <a:gd name="connsiteX12" fmla="*/ 2228921 w 3351614"/>
              <a:gd name="connsiteY12" fmla="*/ 3867020 h 3867020"/>
              <a:gd name="connsiteX13" fmla="*/ 2227220 w 3351614"/>
              <a:gd name="connsiteY13" fmla="*/ 3867020 h 3867020"/>
              <a:gd name="connsiteX14" fmla="*/ 3831 w 3351614"/>
              <a:gd name="connsiteY14" fmla="*/ 3867020 h 3867020"/>
              <a:gd name="connsiteX15" fmla="*/ 793 w 3351614"/>
              <a:gd name="connsiteY15" fmla="*/ 3861795 h 3867020"/>
              <a:gd name="connsiteX16" fmla="*/ 1112426 w 3351614"/>
              <a:gd name="connsiteY16" fmla="*/ 1934141 h 3867020"/>
              <a:gd name="connsiteX17" fmla="*/ 1112081 w 3351614"/>
              <a:gd name="connsiteY17" fmla="*/ 1933542 h 3867020"/>
              <a:gd name="connsiteX18" fmla="*/ 1111506 w 3351614"/>
              <a:gd name="connsiteY18" fmla="*/ 1933542 h 3867020"/>
              <a:gd name="connsiteX19" fmla="*/ 1111794 w 3351614"/>
              <a:gd name="connsiteY19" fmla="*/ 1933045 h 3867020"/>
              <a:gd name="connsiteX20" fmla="*/ 1111506 w 3351614"/>
              <a:gd name="connsiteY20" fmla="*/ 1932546 h 3867020"/>
              <a:gd name="connsiteX21" fmla="*/ 1111832 w 3351614"/>
              <a:gd name="connsiteY21" fmla="*/ 1932546 h 3867020"/>
              <a:gd name="connsiteX22" fmla="*/ 0 w 3351614"/>
              <a:gd name="connsiteY22" fmla="*/ 5908 h 386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351614" h="3867020">
                <a:moveTo>
                  <a:pt x="3433" y="0"/>
                </a:moveTo>
                <a:lnTo>
                  <a:pt x="2227762" y="0"/>
                </a:lnTo>
                <a:lnTo>
                  <a:pt x="2228524" y="0"/>
                </a:lnTo>
                <a:lnTo>
                  <a:pt x="2231958" y="5908"/>
                </a:lnTo>
                <a:lnTo>
                  <a:pt x="2231578" y="6566"/>
                </a:lnTo>
                <a:lnTo>
                  <a:pt x="3351035" y="1932546"/>
                </a:lnTo>
                <a:lnTo>
                  <a:pt x="3351614" y="1932546"/>
                </a:lnTo>
                <a:lnTo>
                  <a:pt x="3351325" y="1933044"/>
                </a:lnTo>
                <a:lnTo>
                  <a:pt x="3351614" y="1933542"/>
                </a:lnTo>
                <a:lnTo>
                  <a:pt x="3351035" y="1933542"/>
                </a:lnTo>
                <a:lnTo>
                  <a:pt x="2231111" y="3860326"/>
                </a:lnTo>
                <a:lnTo>
                  <a:pt x="2231958" y="3861795"/>
                </a:lnTo>
                <a:lnTo>
                  <a:pt x="2228921" y="3867020"/>
                </a:lnTo>
                <a:lnTo>
                  <a:pt x="2227220" y="3867020"/>
                </a:lnTo>
                <a:lnTo>
                  <a:pt x="3831" y="3867020"/>
                </a:lnTo>
                <a:lnTo>
                  <a:pt x="793" y="3861795"/>
                </a:lnTo>
                <a:lnTo>
                  <a:pt x="1112426" y="1934141"/>
                </a:lnTo>
                <a:lnTo>
                  <a:pt x="1112081" y="1933542"/>
                </a:lnTo>
                <a:lnTo>
                  <a:pt x="1111506" y="1933542"/>
                </a:lnTo>
                <a:lnTo>
                  <a:pt x="1111794" y="1933045"/>
                </a:lnTo>
                <a:lnTo>
                  <a:pt x="1111506" y="1932546"/>
                </a:lnTo>
                <a:lnTo>
                  <a:pt x="1111832" y="1932546"/>
                </a:lnTo>
                <a:lnTo>
                  <a:pt x="0" y="5908"/>
                </a:lnTo>
                <a:close/>
              </a:path>
            </a:pathLst>
          </a:custGeom>
          <a:solidFill>
            <a:srgbClr val="66D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4420155C-3AB1-AF49-810A-80F67F6A962C}"/>
              </a:ext>
            </a:extLst>
          </p:cNvPr>
          <p:cNvSpPr>
            <a:spLocks/>
          </p:cNvSpPr>
          <p:nvPr/>
        </p:nvSpPr>
        <p:spPr bwMode="auto">
          <a:xfrm>
            <a:off x="8195440" y="2644353"/>
            <a:ext cx="1680081" cy="1450158"/>
          </a:xfrm>
          <a:custGeom>
            <a:avLst/>
            <a:gdLst>
              <a:gd name="connsiteX0" fmla="*/ 944524 w 1895475"/>
              <a:gd name="connsiteY0" fmla="*/ 0 h 1636073"/>
              <a:gd name="connsiteX1" fmla="*/ 1895475 w 1895475"/>
              <a:gd name="connsiteY1" fmla="*/ 1636073 h 1636073"/>
              <a:gd name="connsiteX2" fmla="*/ 0 w 1895475"/>
              <a:gd name="connsiteY2" fmla="*/ 1636073 h 163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5475" h="1636073">
                <a:moveTo>
                  <a:pt x="944524" y="0"/>
                </a:moveTo>
                <a:lnTo>
                  <a:pt x="1895475" y="1636073"/>
                </a:lnTo>
                <a:lnTo>
                  <a:pt x="0" y="1636073"/>
                </a:lnTo>
                <a:close/>
              </a:path>
            </a:pathLst>
          </a:custGeom>
          <a:solidFill>
            <a:srgbClr val="43C78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137160" numCol="1" anchor="b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0627319A-B37F-3443-A460-26D83EA9FBB7}"/>
              </a:ext>
            </a:extLst>
          </p:cNvPr>
          <p:cNvSpPr>
            <a:spLocks/>
          </p:cNvSpPr>
          <p:nvPr/>
        </p:nvSpPr>
        <p:spPr bwMode="auto">
          <a:xfrm>
            <a:off x="8195437" y="4093763"/>
            <a:ext cx="1680080" cy="1450857"/>
          </a:xfrm>
          <a:custGeom>
            <a:avLst/>
            <a:gdLst>
              <a:gd name="connsiteX0" fmla="*/ 0 w 1895475"/>
              <a:gd name="connsiteY0" fmla="*/ 0 h 1636862"/>
              <a:gd name="connsiteX1" fmla="*/ 1895475 w 1895475"/>
              <a:gd name="connsiteY1" fmla="*/ 0 h 1636862"/>
              <a:gd name="connsiteX2" fmla="*/ 944065 w 1895475"/>
              <a:gd name="connsiteY2" fmla="*/ 1636862 h 163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5475" h="1636862">
                <a:moveTo>
                  <a:pt x="0" y="0"/>
                </a:moveTo>
                <a:lnTo>
                  <a:pt x="1895475" y="0"/>
                </a:lnTo>
                <a:lnTo>
                  <a:pt x="944065" y="1636862"/>
                </a:lnTo>
                <a:close/>
              </a:path>
            </a:pathLst>
          </a:custGeom>
          <a:solidFill>
            <a:srgbClr val="30AB9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13716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14" name="Freeform: Shape 24">
            <a:extLst>
              <a:ext uri="{FF2B5EF4-FFF2-40B4-BE49-F238E27FC236}">
                <a16:creationId xmlns:a16="http://schemas.microsoft.com/office/drawing/2014/main" id="{B4A4D548-B8C8-DC46-A0B1-93EFD14A01A8}"/>
              </a:ext>
            </a:extLst>
          </p:cNvPr>
          <p:cNvSpPr>
            <a:spLocks/>
          </p:cNvSpPr>
          <p:nvPr/>
        </p:nvSpPr>
        <p:spPr bwMode="auto">
          <a:xfrm>
            <a:off x="5542209" y="2639616"/>
            <a:ext cx="2232531" cy="2900265"/>
          </a:xfrm>
          <a:custGeom>
            <a:avLst/>
            <a:gdLst>
              <a:gd name="connsiteX0" fmla="*/ 1116256 w 2976708"/>
              <a:gd name="connsiteY0" fmla="*/ 0 h 3867020"/>
              <a:gd name="connsiteX1" fmla="*/ 1852856 w 2976708"/>
              <a:gd name="connsiteY1" fmla="*/ 0 h 3867020"/>
              <a:gd name="connsiteX2" fmla="*/ 2976129 w 2976708"/>
              <a:gd name="connsiteY2" fmla="*/ 1932546 h 3867020"/>
              <a:gd name="connsiteX3" fmla="*/ 2976708 w 2976708"/>
              <a:gd name="connsiteY3" fmla="*/ 1932546 h 3867020"/>
              <a:gd name="connsiteX4" fmla="*/ 2976419 w 2976708"/>
              <a:gd name="connsiteY4" fmla="*/ 1933044 h 3867020"/>
              <a:gd name="connsiteX5" fmla="*/ 2976708 w 2976708"/>
              <a:gd name="connsiteY5" fmla="*/ 1933542 h 3867020"/>
              <a:gd name="connsiteX6" fmla="*/ 2976129 w 2976708"/>
              <a:gd name="connsiteY6" fmla="*/ 1933542 h 3867020"/>
              <a:gd name="connsiteX7" fmla="*/ 1852314 w 2976708"/>
              <a:gd name="connsiteY7" fmla="*/ 3867020 h 3867020"/>
              <a:gd name="connsiteX8" fmla="*/ 1115714 w 2976708"/>
              <a:gd name="connsiteY8" fmla="*/ 3867020 h 3867020"/>
              <a:gd name="connsiteX9" fmla="*/ 575 w 2976708"/>
              <a:gd name="connsiteY9" fmla="*/ 1933542 h 3867020"/>
              <a:gd name="connsiteX10" fmla="*/ 0 w 2976708"/>
              <a:gd name="connsiteY10" fmla="*/ 1933542 h 3867020"/>
              <a:gd name="connsiteX11" fmla="*/ 288 w 2976708"/>
              <a:gd name="connsiteY11" fmla="*/ 1933044 h 3867020"/>
              <a:gd name="connsiteX12" fmla="*/ 0 w 2976708"/>
              <a:gd name="connsiteY12" fmla="*/ 1932546 h 3867020"/>
              <a:gd name="connsiteX13" fmla="*/ 575 w 2976708"/>
              <a:gd name="connsiteY13" fmla="*/ 1932546 h 3867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76708" h="3867020">
                <a:moveTo>
                  <a:pt x="1116256" y="0"/>
                </a:moveTo>
                <a:lnTo>
                  <a:pt x="1852856" y="0"/>
                </a:lnTo>
                <a:lnTo>
                  <a:pt x="2976129" y="1932546"/>
                </a:lnTo>
                <a:lnTo>
                  <a:pt x="2976708" y="1932546"/>
                </a:lnTo>
                <a:lnTo>
                  <a:pt x="2976419" y="1933044"/>
                </a:lnTo>
                <a:lnTo>
                  <a:pt x="2976708" y="1933542"/>
                </a:lnTo>
                <a:lnTo>
                  <a:pt x="2976129" y="1933542"/>
                </a:lnTo>
                <a:lnTo>
                  <a:pt x="1852314" y="3867020"/>
                </a:lnTo>
                <a:lnTo>
                  <a:pt x="1115714" y="3867020"/>
                </a:lnTo>
                <a:lnTo>
                  <a:pt x="575" y="1933542"/>
                </a:lnTo>
                <a:lnTo>
                  <a:pt x="0" y="1933542"/>
                </a:lnTo>
                <a:lnTo>
                  <a:pt x="288" y="1933044"/>
                </a:lnTo>
                <a:lnTo>
                  <a:pt x="0" y="1932546"/>
                </a:lnTo>
                <a:lnTo>
                  <a:pt x="575" y="1932546"/>
                </a:lnTo>
                <a:close/>
              </a:path>
            </a:pathLst>
          </a:custGeom>
          <a:solidFill>
            <a:srgbClr val="FF6B6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Freeform: Shape 6">
            <a:extLst>
              <a:ext uri="{FF2B5EF4-FFF2-40B4-BE49-F238E27FC236}">
                <a16:creationId xmlns:a16="http://schemas.microsoft.com/office/drawing/2014/main" id="{DF291487-859A-FA44-8257-61474F43AAAF}"/>
              </a:ext>
            </a:extLst>
          </p:cNvPr>
          <p:cNvSpPr>
            <a:spLocks/>
          </p:cNvSpPr>
          <p:nvPr/>
        </p:nvSpPr>
        <p:spPr bwMode="auto">
          <a:xfrm>
            <a:off x="5542209" y="2639616"/>
            <a:ext cx="2232531" cy="1450157"/>
          </a:xfrm>
          <a:custGeom>
            <a:avLst/>
            <a:gdLst>
              <a:gd name="connsiteX0" fmla="*/ 1116256 w 2976708"/>
              <a:gd name="connsiteY0" fmla="*/ 0 h 1933542"/>
              <a:gd name="connsiteX1" fmla="*/ 1485805 w 2976708"/>
              <a:gd name="connsiteY1" fmla="*/ 635794 h 1933542"/>
              <a:gd name="connsiteX2" fmla="*/ 1852856 w 2976708"/>
              <a:gd name="connsiteY2" fmla="*/ 0 h 1933542"/>
              <a:gd name="connsiteX3" fmla="*/ 2976708 w 2976708"/>
              <a:gd name="connsiteY3" fmla="*/ 1933542 h 1933542"/>
              <a:gd name="connsiteX4" fmla="*/ 2240108 w 2976708"/>
              <a:gd name="connsiteY4" fmla="*/ 1933542 h 1933542"/>
              <a:gd name="connsiteX5" fmla="*/ 736600 w 2976708"/>
              <a:gd name="connsiteY5" fmla="*/ 1933542 h 1933542"/>
              <a:gd name="connsiteX6" fmla="*/ 0 w 2976708"/>
              <a:gd name="connsiteY6" fmla="*/ 1933542 h 1933542"/>
              <a:gd name="connsiteX0" fmla="*/ 1116256 w 2976708"/>
              <a:gd name="connsiteY0" fmla="*/ 0 h 1933542"/>
              <a:gd name="connsiteX1" fmla="*/ 1852856 w 2976708"/>
              <a:gd name="connsiteY1" fmla="*/ 0 h 1933542"/>
              <a:gd name="connsiteX2" fmla="*/ 2976708 w 2976708"/>
              <a:gd name="connsiteY2" fmla="*/ 1933542 h 1933542"/>
              <a:gd name="connsiteX3" fmla="*/ 2240108 w 2976708"/>
              <a:gd name="connsiteY3" fmla="*/ 1933542 h 1933542"/>
              <a:gd name="connsiteX4" fmla="*/ 736600 w 2976708"/>
              <a:gd name="connsiteY4" fmla="*/ 1933542 h 1933542"/>
              <a:gd name="connsiteX5" fmla="*/ 0 w 2976708"/>
              <a:gd name="connsiteY5" fmla="*/ 1933542 h 1933542"/>
              <a:gd name="connsiteX6" fmla="*/ 1116256 w 2976708"/>
              <a:gd name="connsiteY6" fmla="*/ 0 h 193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6708" h="1933542">
                <a:moveTo>
                  <a:pt x="1116256" y="0"/>
                </a:moveTo>
                <a:lnTo>
                  <a:pt x="1852856" y="0"/>
                </a:lnTo>
                <a:lnTo>
                  <a:pt x="2976708" y="1933542"/>
                </a:lnTo>
                <a:lnTo>
                  <a:pt x="2240108" y="1933542"/>
                </a:lnTo>
                <a:lnTo>
                  <a:pt x="736600" y="1933542"/>
                </a:lnTo>
                <a:lnTo>
                  <a:pt x="0" y="1933542"/>
                </a:lnTo>
                <a:lnTo>
                  <a:pt x="1116256" y="0"/>
                </a:lnTo>
                <a:close/>
              </a:path>
            </a:pathLst>
          </a:custGeom>
          <a:solidFill>
            <a:srgbClr val="FA6B6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40">
            <a:extLst>
              <a:ext uri="{FF2B5EF4-FFF2-40B4-BE49-F238E27FC236}">
                <a16:creationId xmlns:a16="http://schemas.microsoft.com/office/drawing/2014/main" id="{4ACF4F91-22FC-B049-9080-1EFD7E060A24}"/>
              </a:ext>
            </a:extLst>
          </p:cNvPr>
          <p:cNvGrpSpPr/>
          <p:nvPr/>
        </p:nvGrpSpPr>
        <p:grpSpPr>
          <a:xfrm>
            <a:off x="6091632" y="3038757"/>
            <a:ext cx="1135631" cy="983004"/>
            <a:chOff x="332936" y="2761136"/>
            <a:chExt cx="2926080" cy="1310672"/>
          </a:xfrm>
        </p:grpSpPr>
        <p:sp>
          <p:nvSpPr>
            <p:cNvPr id="17" name="TextBox 41">
              <a:extLst>
                <a:ext uri="{FF2B5EF4-FFF2-40B4-BE49-F238E27FC236}">
                  <a16:creationId xmlns:a16="http://schemas.microsoft.com/office/drawing/2014/main" id="{5819E08A-F1F8-B948-94D2-FE62C13B9E76}"/>
                </a:ext>
              </a:extLst>
            </p:cNvPr>
            <p:cNvSpPr txBox="1"/>
            <p:nvPr/>
          </p:nvSpPr>
          <p:spPr>
            <a:xfrm>
              <a:off x="332936" y="2761136"/>
              <a:ext cx="2926080" cy="328294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1000" b="1" noProof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Lorem Ipsum</a:t>
              </a:r>
            </a:p>
          </p:txBody>
        </p:sp>
        <p:sp>
          <p:nvSpPr>
            <p:cNvPr id="18" name="TextBox 42">
              <a:extLst>
                <a:ext uri="{FF2B5EF4-FFF2-40B4-BE49-F238E27FC236}">
                  <a16:creationId xmlns:a16="http://schemas.microsoft.com/office/drawing/2014/main" id="{EF3EE07D-A8F3-674C-8741-4104B7125229}"/>
                </a:ext>
              </a:extLst>
            </p:cNvPr>
            <p:cNvSpPr txBox="1"/>
            <p:nvPr/>
          </p:nvSpPr>
          <p:spPr>
            <a:xfrm>
              <a:off x="332936" y="3086923"/>
              <a:ext cx="2926080" cy="98488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700" noProof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Lorem ipsum dolor sit amet, nibh est. A magna maecenas, quam magna nec quis, lorem nunc. Suspendisse viverra sodales mauris, cras pharetra proin egestas arcu erat dolor. </a:t>
              </a:r>
            </a:p>
          </p:txBody>
        </p:sp>
      </p:grpSp>
      <p:grpSp>
        <p:nvGrpSpPr>
          <p:cNvPr id="34" name="Graphic 47" descr="Gauge">
            <a:extLst>
              <a:ext uri="{FF2B5EF4-FFF2-40B4-BE49-F238E27FC236}">
                <a16:creationId xmlns:a16="http://schemas.microsoft.com/office/drawing/2014/main" id="{7B9CF0D0-B4CB-5D4D-9D8C-25860076B511}"/>
              </a:ext>
            </a:extLst>
          </p:cNvPr>
          <p:cNvGrpSpPr/>
          <p:nvPr/>
        </p:nvGrpSpPr>
        <p:grpSpPr>
          <a:xfrm>
            <a:off x="6289369" y="4467006"/>
            <a:ext cx="740156" cy="414886"/>
            <a:chOff x="5602561" y="4147945"/>
            <a:chExt cx="986875" cy="553181"/>
          </a:xfrm>
        </p:grpSpPr>
        <p:sp>
          <p:nvSpPr>
            <p:cNvPr id="35" name="Freeform: Shape 72">
              <a:extLst>
                <a:ext uri="{FF2B5EF4-FFF2-40B4-BE49-F238E27FC236}">
                  <a16:creationId xmlns:a16="http://schemas.microsoft.com/office/drawing/2014/main" id="{02625C48-1CC5-DA4E-A739-4C7D01F75A00}"/>
                </a:ext>
              </a:extLst>
            </p:cNvPr>
            <p:cNvSpPr/>
            <p:nvPr/>
          </p:nvSpPr>
          <p:spPr>
            <a:xfrm>
              <a:off x="5602561" y="4147945"/>
              <a:ext cx="788378" cy="538295"/>
            </a:xfrm>
            <a:custGeom>
              <a:avLst/>
              <a:gdLst>
                <a:gd name="connsiteX0" fmla="*/ 471009 w 788378"/>
                <a:gd name="connsiteY0" fmla="*/ 68408 h 538295"/>
                <a:gd name="connsiteX1" fmla="*/ 471009 w 788378"/>
                <a:gd name="connsiteY1" fmla="*/ 113266 h 538295"/>
                <a:gd name="connsiteX2" fmla="*/ 493438 w 788378"/>
                <a:gd name="connsiteY2" fmla="*/ 112145 h 538295"/>
                <a:gd name="connsiteX3" fmla="*/ 515867 w 788378"/>
                <a:gd name="connsiteY3" fmla="*/ 113266 h 538295"/>
                <a:gd name="connsiteX4" fmla="*/ 515867 w 788378"/>
                <a:gd name="connsiteY4" fmla="*/ 68408 h 538295"/>
                <a:gd name="connsiteX5" fmla="*/ 639226 w 788378"/>
                <a:gd name="connsiteY5" fmla="*/ 94202 h 538295"/>
                <a:gd name="connsiteX6" fmla="*/ 622404 w 788378"/>
                <a:gd name="connsiteY6" fmla="*/ 134574 h 538295"/>
                <a:gd name="connsiteX7" fmla="*/ 663898 w 788378"/>
                <a:gd name="connsiteY7" fmla="*/ 152517 h 538295"/>
                <a:gd name="connsiteX8" fmla="*/ 680720 w 788378"/>
                <a:gd name="connsiteY8" fmla="*/ 111023 h 538295"/>
                <a:gd name="connsiteX9" fmla="*/ 740156 w 788378"/>
                <a:gd name="connsiteY9" fmla="*/ 146910 h 538295"/>
                <a:gd name="connsiteX10" fmla="*/ 788379 w 788378"/>
                <a:gd name="connsiteY10" fmla="*/ 98688 h 538295"/>
                <a:gd name="connsiteX11" fmla="*/ 493438 w 788378"/>
                <a:gd name="connsiteY11" fmla="*/ 0 h 538295"/>
                <a:gd name="connsiteX12" fmla="*/ 0 w 788378"/>
                <a:gd name="connsiteY12" fmla="*/ 493438 h 538295"/>
                <a:gd name="connsiteX13" fmla="*/ 0 w 788378"/>
                <a:gd name="connsiteY13" fmla="*/ 538296 h 538295"/>
                <a:gd name="connsiteX14" fmla="*/ 67287 w 788378"/>
                <a:gd name="connsiteY14" fmla="*/ 538296 h 538295"/>
                <a:gd name="connsiteX15" fmla="*/ 67287 w 788378"/>
                <a:gd name="connsiteY15" fmla="*/ 493438 h 538295"/>
                <a:gd name="connsiteX16" fmla="*/ 88594 w 788378"/>
                <a:gd name="connsiteY16" fmla="*/ 361107 h 538295"/>
                <a:gd name="connsiteX17" fmla="*/ 130088 w 788378"/>
                <a:gd name="connsiteY17" fmla="*/ 377928 h 538295"/>
                <a:gd name="connsiteX18" fmla="*/ 145788 w 788378"/>
                <a:gd name="connsiteY18" fmla="*/ 336435 h 538295"/>
                <a:gd name="connsiteX19" fmla="*/ 104295 w 788378"/>
                <a:gd name="connsiteY19" fmla="*/ 319613 h 538295"/>
                <a:gd name="connsiteX20" fmla="*/ 171582 w 788378"/>
                <a:gd name="connsiteY20" fmla="*/ 215318 h 538295"/>
                <a:gd name="connsiteX21" fmla="*/ 202982 w 788378"/>
                <a:gd name="connsiteY21" fmla="*/ 246719 h 538295"/>
                <a:gd name="connsiteX22" fmla="*/ 234383 w 788378"/>
                <a:gd name="connsiteY22" fmla="*/ 214197 h 538295"/>
                <a:gd name="connsiteX23" fmla="*/ 202982 w 788378"/>
                <a:gd name="connsiteY23" fmla="*/ 182796 h 538295"/>
                <a:gd name="connsiteX24" fmla="*/ 306156 w 788378"/>
                <a:gd name="connsiteY24" fmla="*/ 111023 h 538295"/>
                <a:gd name="connsiteX25" fmla="*/ 322977 w 788378"/>
                <a:gd name="connsiteY25" fmla="*/ 152517 h 538295"/>
                <a:gd name="connsiteX26" fmla="*/ 364471 w 788378"/>
                <a:gd name="connsiteY26" fmla="*/ 134574 h 538295"/>
                <a:gd name="connsiteX27" fmla="*/ 347649 w 788378"/>
                <a:gd name="connsiteY27" fmla="*/ 93080 h 538295"/>
                <a:gd name="connsiteX28" fmla="*/ 471009 w 788378"/>
                <a:gd name="connsiteY28" fmla="*/ 68408 h 53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378" h="538295">
                  <a:moveTo>
                    <a:pt x="471009" y="68408"/>
                  </a:moveTo>
                  <a:lnTo>
                    <a:pt x="471009" y="113266"/>
                  </a:lnTo>
                  <a:cubicBezTo>
                    <a:pt x="478859" y="113266"/>
                    <a:pt x="485587" y="112145"/>
                    <a:pt x="493438" y="112145"/>
                  </a:cubicBezTo>
                  <a:cubicBezTo>
                    <a:pt x="501288" y="112145"/>
                    <a:pt x="508016" y="112145"/>
                    <a:pt x="515867" y="113266"/>
                  </a:cubicBezTo>
                  <a:lnTo>
                    <a:pt x="515867" y="68408"/>
                  </a:lnTo>
                  <a:cubicBezTo>
                    <a:pt x="559603" y="70651"/>
                    <a:pt x="601097" y="79623"/>
                    <a:pt x="639226" y="94202"/>
                  </a:cubicBezTo>
                  <a:lnTo>
                    <a:pt x="622404" y="134574"/>
                  </a:lnTo>
                  <a:cubicBezTo>
                    <a:pt x="636983" y="140181"/>
                    <a:pt x="650440" y="145788"/>
                    <a:pt x="663898" y="152517"/>
                  </a:cubicBezTo>
                  <a:lnTo>
                    <a:pt x="680720" y="111023"/>
                  </a:lnTo>
                  <a:cubicBezTo>
                    <a:pt x="702027" y="121116"/>
                    <a:pt x="721092" y="133452"/>
                    <a:pt x="740156" y="146910"/>
                  </a:cubicBezTo>
                  <a:lnTo>
                    <a:pt x="788379" y="98688"/>
                  </a:lnTo>
                  <a:cubicBezTo>
                    <a:pt x="706513" y="37008"/>
                    <a:pt x="604461" y="0"/>
                    <a:pt x="493438" y="0"/>
                  </a:cubicBezTo>
                  <a:cubicBezTo>
                    <a:pt x="220925" y="0"/>
                    <a:pt x="0" y="220925"/>
                    <a:pt x="0" y="493438"/>
                  </a:cubicBezTo>
                  <a:lnTo>
                    <a:pt x="0" y="538296"/>
                  </a:lnTo>
                  <a:lnTo>
                    <a:pt x="67287" y="538296"/>
                  </a:lnTo>
                  <a:lnTo>
                    <a:pt x="67287" y="493438"/>
                  </a:lnTo>
                  <a:cubicBezTo>
                    <a:pt x="67287" y="447458"/>
                    <a:pt x="75137" y="402600"/>
                    <a:pt x="88594" y="361107"/>
                  </a:cubicBezTo>
                  <a:lnTo>
                    <a:pt x="130088" y="377928"/>
                  </a:lnTo>
                  <a:cubicBezTo>
                    <a:pt x="134574" y="363349"/>
                    <a:pt x="140181" y="349892"/>
                    <a:pt x="145788" y="336435"/>
                  </a:cubicBezTo>
                  <a:lnTo>
                    <a:pt x="104295" y="319613"/>
                  </a:lnTo>
                  <a:cubicBezTo>
                    <a:pt x="121116" y="281484"/>
                    <a:pt x="144667" y="245597"/>
                    <a:pt x="171582" y="215318"/>
                  </a:cubicBezTo>
                  <a:lnTo>
                    <a:pt x="202982" y="246719"/>
                  </a:lnTo>
                  <a:cubicBezTo>
                    <a:pt x="213075" y="235504"/>
                    <a:pt x="223168" y="224290"/>
                    <a:pt x="234383" y="214197"/>
                  </a:cubicBezTo>
                  <a:lnTo>
                    <a:pt x="202982" y="182796"/>
                  </a:lnTo>
                  <a:cubicBezTo>
                    <a:pt x="233261" y="154760"/>
                    <a:pt x="268026" y="130088"/>
                    <a:pt x="306156" y="111023"/>
                  </a:cubicBezTo>
                  <a:lnTo>
                    <a:pt x="322977" y="152517"/>
                  </a:lnTo>
                  <a:cubicBezTo>
                    <a:pt x="336435" y="145788"/>
                    <a:pt x="349892" y="140181"/>
                    <a:pt x="364471" y="134574"/>
                  </a:cubicBezTo>
                  <a:lnTo>
                    <a:pt x="347649" y="93080"/>
                  </a:lnTo>
                  <a:cubicBezTo>
                    <a:pt x="385778" y="78501"/>
                    <a:pt x="427272" y="70651"/>
                    <a:pt x="471009" y="68408"/>
                  </a:cubicBezTo>
                  <a:close/>
                </a:path>
              </a:pathLst>
            </a:custGeom>
            <a:solidFill>
              <a:schemeClr val="bg1"/>
            </a:solidFill>
            <a:ln w="1121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Freeform: Shape 73">
              <a:extLst>
                <a:ext uri="{FF2B5EF4-FFF2-40B4-BE49-F238E27FC236}">
                  <a16:creationId xmlns:a16="http://schemas.microsoft.com/office/drawing/2014/main" id="{9ED78EDD-2822-1348-BD26-C046FF7598E8}"/>
                </a:ext>
              </a:extLst>
            </p:cNvPr>
            <p:cNvSpPr/>
            <p:nvPr/>
          </p:nvSpPr>
          <p:spPr>
            <a:xfrm>
              <a:off x="6443648" y="4358778"/>
              <a:ext cx="145788" cy="327463"/>
            </a:xfrm>
            <a:custGeom>
              <a:avLst/>
              <a:gdLst>
                <a:gd name="connsiteX0" fmla="*/ 57194 w 145788"/>
                <a:gd name="connsiteY0" fmla="*/ 0 h 327463"/>
                <a:gd name="connsiteX1" fmla="*/ 8972 w 145788"/>
                <a:gd name="connsiteY1" fmla="*/ 48222 h 327463"/>
                <a:gd name="connsiteX2" fmla="*/ 41494 w 145788"/>
                <a:gd name="connsiteY2" fmla="*/ 107659 h 327463"/>
                <a:gd name="connsiteX3" fmla="*/ 0 w 145788"/>
                <a:gd name="connsiteY3" fmla="*/ 125602 h 327463"/>
                <a:gd name="connsiteX4" fmla="*/ 15700 w 145788"/>
                <a:gd name="connsiteY4" fmla="*/ 167096 h 327463"/>
                <a:gd name="connsiteX5" fmla="*/ 57194 w 145788"/>
                <a:gd name="connsiteY5" fmla="*/ 150274 h 327463"/>
                <a:gd name="connsiteX6" fmla="*/ 78501 w 145788"/>
                <a:gd name="connsiteY6" fmla="*/ 282605 h 327463"/>
                <a:gd name="connsiteX7" fmla="*/ 78501 w 145788"/>
                <a:gd name="connsiteY7" fmla="*/ 327463 h 327463"/>
                <a:gd name="connsiteX8" fmla="*/ 145788 w 145788"/>
                <a:gd name="connsiteY8" fmla="*/ 327463 h 327463"/>
                <a:gd name="connsiteX9" fmla="*/ 145788 w 145788"/>
                <a:gd name="connsiteY9" fmla="*/ 282605 h 327463"/>
                <a:gd name="connsiteX10" fmla="*/ 57194 w 145788"/>
                <a:gd name="connsiteY10" fmla="*/ 0 h 32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788" h="327463">
                  <a:moveTo>
                    <a:pt x="57194" y="0"/>
                  </a:moveTo>
                  <a:lnTo>
                    <a:pt x="8972" y="48222"/>
                  </a:lnTo>
                  <a:cubicBezTo>
                    <a:pt x="21308" y="67287"/>
                    <a:pt x="32522" y="87473"/>
                    <a:pt x="41494" y="107659"/>
                  </a:cubicBezTo>
                  <a:lnTo>
                    <a:pt x="0" y="125602"/>
                  </a:lnTo>
                  <a:cubicBezTo>
                    <a:pt x="5607" y="139060"/>
                    <a:pt x="11214" y="153639"/>
                    <a:pt x="15700" y="167096"/>
                  </a:cubicBezTo>
                  <a:lnTo>
                    <a:pt x="57194" y="150274"/>
                  </a:lnTo>
                  <a:cubicBezTo>
                    <a:pt x="70651" y="191768"/>
                    <a:pt x="78501" y="236626"/>
                    <a:pt x="78501" y="282605"/>
                  </a:cubicBezTo>
                  <a:lnTo>
                    <a:pt x="78501" y="327463"/>
                  </a:lnTo>
                  <a:lnTo>
                    <a:pt x="145788" y="327463"/>
                  </a:lnTo>
                  <a:lnTo>
                    <a:pt x="145788" y="282605"/>
                  </a:lnTo>
                  <a:cubicBezTo>
                    <a:pt x="145788" y="177189"/>
                    <a:pt x="113266" y="80744"/>
                    <a:pt x="57194" y="0"/>
                  </a:cubicBezTo>
                  <a:close/>
                </a:path>
              </a:pathLst>
            </a:custGeom>
            <a:solidFill>
              <a:schemeClr val="bg1"/>
            </a:solidFill>
            <a:ln w="1121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Freeform: Shape 74">
              <a:extLst>
                <a:ext uri="{FF2B5EF4-FFF2-40B4-BE49-F238E27FC236}">
                  <a16:creationId xmlns:a16="http://schemas.microsoft.com/office/drawing/2014/main" id="{DA4744AD-6B85-1F4C-86FD-228D4946B13C}"/>
                </a:ext>
              </a:extLst>
            </p:cNvPr>
            <p:cNvSpPr/>
            <p:nvPr/>
          </p:nvSpPr>
          <p:spPr>
            <a:xfrm>
              <a:off x="6048592" y="4271305"/>
              <a:ext cx="428699" cy="429821"/>
            </a:xfrm>
            <a:custGeom>
              <a:avLst/>
              <a:gdLst>
                <a:gd name="connsiteX0" fmla="*/ 16006 w 428699"/>
                <a:gd name="connsiteY0" fmla="*/ 349892 h 429821"/>
                <a:gd name="connsiteX1" fmla="*/ 10399 w 428699"/>
                <a:gd name="connsiteY1" fmla="*/ 355499 h 429821"/>
                <a:gd name="connsiteX2" fmla="*/ 16006 w 428699"/>
                <a:gd name="connsiteY2" fmla="*/ 419422 h 429821"/>
                <a:gd name="connsiteX3" fmla="*/ 79929 w 428699"/>
                <a:gd name="connsiteY3" fmla="*/ 413815 h 429821"/>
                <a:gd name="connsiteX4" fmla="*/ 428700 w 428699"/>
                <a:gd name="connsiteY4" fmla="*/ 0 h 429821"/>
                <a:gd name="connsiteX5" fmla="*/ 16006 w 428699"/>
                <a:gd name="connsiteY5" fmla="*/ 349892 h 429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699" h="429821">
                  <a:moveTo>
                    <a:pt x="16006" y="349892"/>
                  </a:moveTo>
                  <a:cubicBezTo>
                    <a:pt x="13764" y="351014"/>
                    <a:pt x="12642" y="353256"/>
                    <a:pt x="10399" y="355499"/>
                  </a:cubicBezTo>
                  <a:cubicBezTo>
                    <a:pt x="-5301" y="374564"/>
                    <a:pt x="-3058" y="402600"/>
                    <a:pt x="16006" y="419422"/>
                  </a:cubicBezTo>
                  <a:cubicBezTo>
                    <a:pt x="35071" y="435122"/>
                    <a:pt x="63107" y="432879"/>
                    <a:pt x="79929" y="413815"/>
                  </a:cubicBezTo>
                  <a:lnTo>
                    <a:pt x="428700" y="0"/>
                  </a:lnTo>
                  <a:lnTo>
                    <a:pt x="16006" y="349892"/>
                  </a:lnTo>
                  <a:close/>
                </a:path>
              </a:pathLst>
            </a:custGeom>
            <a:solidFill>
              <a:schemeClr val="bg1"/>
            </a:solidFill>
            <a:ln w="1121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Graphic 49" descr="Gears">
            <a:extLst>
              <a:ext uri="{FF2B5EF4-FFF2-40B4-BE49-F238E27FC236}">
                <a16:creationId xmlns:a16="http://schemas.microsoft.com/office/drawing/2014/main" id="{134D4E0F-2BE2-5D4E-9A77-22083FC1FF3C}"/>
              </a:ext>
            </a:extLst>
          </p:cNvPr>
          <p:cNvGrpSpPr/>
          <p:nvPr/>
        </p:nvGrpSpPr>
        <p:grpSpPr>
          <a:xfrm>
            <a:off x="7987685" y="4796065"/>
            <a:ext cx="424181" cy="513311"/>
            <a:chOff x="7866983" y="4586694"/>
            <a:chExt cx="565575" cy="684415"/>
          </a:xfrm>
          <a:solidFill>
            <a:schemeClr val="bg1"/>
          </a:solidFill>
        </p:grpSpPr>
        <p:sp>
          <p:nvSpPr>
            <p:cNvPr id="42" name="Freeform: Shape 79">
              <a:extLst>
                <a:ext uri="{FF2B5EF4-FFF2-40B4-BE49-F238E27FC236}">
                  <a16:creationId xmlns:a16="http://schemas.microsoft.com/office/drawing/2014/main" id="{955C917A-562D-5249-859B-D109DE5BC05B}"/>
                </a:ext>
              </a:extLst>
            </p:cNvPr>
            <p:cNvSpPr/>
            <p:nvPr/>
          </p:nvSpPr>
          <p:spPr>
            <a:xfrm>
              <a:off x="8063026" y="4586694"/>
              <a:ext cx="369532" cy="368664"/>
            </a:xfrm>
            <a:custGeom>
              <a:avLst/>
              <a:gdLst>
                <a:gd name="connsiteX0" fmla="*/ 184766 w 369532"/>
                <a:gd name="connsiteY0" fmla="*/ 249825 h 368664"/>
                <a:gd name="connsiteX1" fmla="*/ 119708 w 369532"/>
                <a:gd name="connsiteY1" fmla="*/ 184766 h 368664"/>
                <a:gd name="connsiteX2" fmla="*/ 184766 w 369532"/>
                <a:gd name="connsiteY2" fmla="*/ 119708 h 368664"/>
                <a:gd name="connsiteX3" fmla="*/ 249825 w 369532"/>
                <a:gd name="connsiteY3" fmla="*/ 184766 h 368664"/>
                <a:gd name="connsiteX4" fmla="*/ 184766 w 369532"/>
                <a:gd name="connsiteY4" fmla="*/ 249825 h 368664"/>
                <a:gd name="connsiteX5" fmla="*/ 331365 w 369532"/>
                <a:gd name="connsiteY5" fmla="*/ 143996 h 368664"/>
                <a:gd name="connsiteX6" fmla="*/ 317486 w 369532"/>
                <a:gd name="connsiteY6" fmla="*/ 110166 h 368664"/>
                <a:gd name="connsiteX7" fmla="*/ 331365 w 369532"/>
                <a:gd name="connsiteY7" fmla="*/ 69396 h 368664"/>
                <a:gd name="connsiteX8" fmla="*/ 300137 w 369532"/>
                <a:gd name="connsiteY8" fmla="*/ 38168 h 368664"/>
                <a:gd name="connsiteX9" fmla="*/ 259367 w 369532"/>
                <a:gd name="connsiteY9" fmla="*/ 52047 h 368664"/>
                <a:gd name="connsiteX10" fmla="*/ 225536 w 369532"/>
                <a:gd name="connsiteY10" fmla="*/ 38168 h 368664"/>
                <a:gd name="connsiteX11" fmla="*/ 206452 w 369532"/>
                <a:gd name="connsiteY11" fmla="*/ 0 h 368664"/>
                <a:gd name="connsiteX12" fmla="*/ 163080 w 369532"/>
                <a:gd name="connsiteY12" fmla="*/ 0 h 368664"/>
                <a:gd name="connsiteX13" fmla="*/ 143996 w 369532"/>
                <a:gd name="connsiteY13" fmla="*/ 38168 h 368664"/>
                <a:gd name="connsiteX14" fmla="*/ 110166 w 369532"/>
                <a:gd name="connsiteY14" fmla="*/ 52047 h 368664"/>
                <a:gd name="connsiteX15" fmla="*/ 69396 w 369532"/>
                <a:gd name="connsiteY15" fmla="*/ 38168 h 368664"/>
                <a:gd name="connsiteX16" fmla="*/ 38168 w 369532"/>
                <a:gd name="connsiteY16" fmla="*/ 69396 h 368664"/>
                <a:gd name="connsiteX17" fmla="*/ 52047 w 369532"/>
                <a:gd name="connsiteY17" fmla="*/ 110166 h 368664"/>
                <a:gd name="connsiteX18" fmla="*/ 38168 w 369532"/>
                <a:gd name="connsiteY18" fmla="*/ 143996 h 368664"/>
                <a:gd name="connsiteX19" fmla="*/ 0 w 369532"/>
                <a:gd name="connsiteY19" fmla="*/ 163080 h 368664"/>
                <a:gd name="connsiteX20" fmla="*/ 0 w 369532"/>
                <a:gd name="connsiteY20" fmla="*/ 206452 h 368664"/>
                <a:gd name="connsiteX21" fmla="*/ 38168 w 369532"/>
                <a:gd name="connsiteY21" fmla="*/ 225536 h 368664"/>
                <a:gd name="connsiteX22" fmla="*/ 52047 w 369532"/>
                <a:gd name="connsiteY22" fmla="*/ 259367 h 368664"/>
                <a:gd name="connsiteX23" fmla="*/ 38168 w 369532"/>
                <a:gd name="connsiteY23" fmla="*/ 300137 h 368664"/>
                <a:gd name="connsiteX24" fmla="*/ 68528 w 369532"/>
                <a:gd name="connsiteY24" fmla="*/ 330497 h 368664"/>
                <a:gd name="connsiteX25" fmla="*/ 109298 w 369532"/>
                <a:gd name="connsiteY25" fmla="*/ 316618 h 368664"/>
                <a:gd name="connsiteX26" fmla="*/ 143129 w 369532"/>
                <a:gd name="connsiteY26" fmla="*/ 330497 h 368664"/>
                <a:gd name="connsiteX27" fmla="*/ 162213 w 369532"/>
                <a:gd name="connsiteY27" fmla="*/ 368665 h 368664"/>
                <a:gd name="connsiteX28" fmla="*/ 205585 w 369532"/>
                <a:gd name="connsiteY28" fmla="*/ 368665 h 368664"/>
                <a:gd name="connsiteX29" fmla="*/ 224669 w 369532"/>
                <a:gd name="connsiteY29" fmla="*/ 330497 h 368664"/>
                <a:gd name="connsiteX30" fmla="*/ 258499 w 369532"/>
                <a:gd name="connsiteY30" fmla="*/ 316618 h 368664"/>
                <a:gd name="connsiteX31" fmla="*/ 299269 w 369532"/>
                <a:gd name="connsiteY31" fmla="*/ 330497 h 368664"/>
                <a:gd name="connsiteX32" fmla="*/ 330497 w 369532"/>
                <a:gd name="connsiteY32" fmla="*/ 300137 h 368664"/>
                <a:gd name="connsiteX33" fmla="*/ 316618 w 369532"/>
                <a:gd name="connsiteY33" fmla="*/ 259367 h 368664"/>
                <a:gd name="connsiteX34" fmla="*/ 331365 w 369532"/>
                <a:gd name="connsiteY34" fmla="*/ 225536 h 368664"/>
                <a:gd name="connsiteX35" fmla="*/ 369532 w 369532"/>
                <a:gd name="connsiteY35" fmla="*/ 206452 h 368664"/>
                <a:gd name="connsiteX36" fmla="*/ 369532 w 369532"/>
                <a:gd name="connsiteY36" fmla="*/ 163080 h 368664"/>
                <a:gd name="connsiteX37" fmla="*/ 331365 w 369532"/>
                <a:gd name="connsiteY37" fmla="*/ 143996 h 36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69532" h="368664">
                  <a:moveTo>
                    <a:pt x="184766" y="249825"/>
                  </a:moveTo>
                  <a:cubicBezTo>
                    <a:pt x="148333" y="249825"/>
                    <a:pt x="119708" y="220332"/>
                    <a:pt x="119708" y="184766"/>
                  </a:cubicBezTo>
                  <a:cubicBezTo>
                    <a:pt x="119708" y="149201"/>
                    <a:pt x="149201" y="119708"/>
                    <a:pt x="184766" y="119708"/>
                  </a:cubicBezTo>
                  <a:cubicBezTo>
                    <a:pt x="221199" y="119708"/>
                    <a:pt x="249825" y="149201"/>
                    <a:pt x="249825" y="184766"/>
                  </a:cubicBezTo>
                  <a:cubicBezTo>
                    <a:pt x="249825" y="220332"/>
                    <a:pt x="220332" y="249825"/>
                    <a:pt x="184766" y="249825"/>
                  </a:cubicBezTo>
                  <a:close/>
                  <a:moveTo>
                    <a:pt x="331365" y="143996"/>
                  </a:moveTo>
                  <a:cubicBezTo>
                    <a:pt x="327895" y="131852"/>
                    <a:pt x="323558" y="120575"/>
                    <a:pt x="317486" y="110166"/>
                  </a:cubicBezTo>
                  <a:lnTo>
                    <a:pt x="331365" y="69396"/>
                  </a:lnTo>
                  <a:lnTo>
                    <a:pt x="300137" y="38168"/>
                  </a:lnTo>
                  <a:lnTo>
                    <a:pt x="259367" y="52047"/>
                  </a:lnTo>
                  <a:cubicBezTo>
                    <a:pt x="248957" y="45975"/>
                    <a:pt x="237680" y="41637"/>
                    <a:pt x="225536" y="38168"/>
                  </a:cubicBezTo>
                  <a:lnTo>
                    <a:pt x="206452" y="0"/>
                  </a:lnTo>
                  <a:lnTo>
                    <a:pt x="163080" y="0"/>
                  </a:lnTo>
                  <a:lnTo>
                    <a:pt x="143996" y="38168"/>
                  </a:lnTo>
                  <a:cubicBezTo>
                    <a:pt x="131852" y="41637"/>
                    <a:pt x="120575" y="45975"/>
                    <a:pt x="110166" y="52047"/>
                  </a:cubicBezTo>
                  <a:lnTo>
                    <a:pt x="69396" y="38168"/>
                  </a:lnTo>
                  <a:lnTo>
                    <a:pt x="38168" y="69396"/>
                  </a:lnTo>
                  <a:lnTo>
                    <a:pt x="52047" y="110166"/>
                  </a:lnTo>
                  <a:cubicBezTo>
                    <a:pt x="45975" y="120575"/>
                    <a:pt x="41637" y="131852"/>
                    <a:pt x="38168" y="143996"/>
                  </a:cubicBezTo>
                  <a:lnTo>
                    <a:pt x="0" y="163080"/>
                  </a:lnTo>
                  <a:lnTo>
                    <a:pt x="0" y="206452"/>
                  </a:lnTo>
                  <a:lnTo>
                    <a:pt x="38168" y="225536"/>
                  </a:lnTo>
                  <a:cubicBezTo>
                    <a:pt x="41637" y="237680"/>
                    <a:pt x="45975" y="248957"/>
                    <a:pt x="52047" y="259367"/>
                  </a:cubicBezTo>
                  <a:lnTo>
                    <a:pt x="38168" y="300137"/>
                  </a:lnTo>
                  <a:lnTo>
                    <a:pt x="68528" y="330497"/>
                  </a:lnTo>
                  <a:lnTo>
                    <a:pt x="109298" y="316618"/>
                  </a:lnTo>
                  <a:cubicBezTo>
                    <a:pt x="119708" y="322690"/>
                    <a:pt x="130984" y="327027"/>
                    <a:pt x="143129" y="330497"/>
                  </a:cubicBezTo>
                  <a:lnTo>
                    <a:pt x="162213" y="368665"/>
                  </a:lnTo>
                  <a:lnTo>
                    <a:pt x="205585" y="368665"/>
                  </a:lnTo>
                  <a:lnTo>
                    <a:pt x="224669" y="330497"/>
                  </a:lnTo>
                  <a:cubicBezTo>
                    <a:pt x="236813" y="327027"/>
                    <a:pt x="248090" y="322690"/>
                    <a:pt x="258499" y="316618"/>
                  </a:cubicBezTo>
                  <a:lnTo>
                    <a:pt x="299269" y="330497"/>
                  </a:lnTo>
                  <a:lnTo>
                    <a:pt x="330497" y="300137"/>
                  </a:lnTo>
                  <a:lnTo>
                    <a:pt x="316618" y="259367"/>
                  </a:lnTo>
                  <a:cubicBezTo>
                    <a:pt x="322690" y="248957"/>
                    <a:pt x="327895" y="236813"/>
                    <a:pt x="331365" y="225536"/>
                  </a:cubicBezTo>
                  <a:lnTo>
                    <a:pt x="369532" y="206452"/>
                  </a:lnTo>
                  <a:lnTo>
                    <a:pt x="369532" y="163080"/>
                  </a:lnTo>
                  <a:lnTo>
                    <a:pt x="331365" y="143996"/>
                  </a:lnTo>
                  <a:close/>
                </a:path>
              </a:pathLst>
            </a:custGeom>
            <a:grpFill/>
            <a:ln w="863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Freeform: Shape 80">
              <a:extLst>
                <a:ext uri="{FF2B5EF4-FFF2-40B4-BE49-F238E27FC236}">
                  <a16:creationId xmlns:a16="http://schemas.microsoft.com/office/drawing/2014/main" id="{1E804DC5-752B-E34E-A9B2-61C3389C6B00}"/>
                </a:ext>
              </a:extLst>
            </p:cNvPr>
            <p:cNvSpPr/>
            <p:nvPr/>
          </p:nvSpPr>
          <p:spPr>
            <a:xfrm>
              <a:off x="7866983" y="4902445"/>
              <a:ext cx="369532" cy="368664"/>
            </a:xfrm>
            <a:custGeom>
              <a:avLst/>
              <a:gdLst>
                <a:gd name="connsiteX0" fmla="*/ 184766 w 369532"/>
                <a:gd name="connsiteY0" fmla="*/ 249825 h 368664"/>
                <a:gd name="connsiteX1" fmla="*/ 119708 w 369532"/>
                <a:gd name="connsiteY1" fmla="*/ 184766 h 368664"/>
                <a:gd name="connsiteX2" fmla="*/ 184766 w 369532"/>
                <a:gd name="connsiteY2" fmla="*/ 119708 h 368664"/>
                <a:gd name="connsiteX3" fmla="*/ 249825 w 369532"/>
                <a:gd name="connsiteY3" fmla="*/ 184766 h 368664"/>
                <a:gd name="connsiteX4" fmla="*/ 184766 w 369532"/>
                <a:gd name="connsiteY4" fmla="*/ 249825 h 368664"/>
                <a:gd name="connsiteX5" fmla="*/ 184766 w 369532"/>
                <a:gd name="connsiteY5" fmla="*/ 249825 h 368664"/>
                <a:gd name="connsiteX6" fmla="*/ 317486 w 369532"/>
                <a:gd name="connsiteY6" fmla="*/ 110166 h 368664"/>
                <a:gd name="connsiteX7" fmla="*/ 331365 w 369532"/>
                <a:gd name="connsiteY7" fmla="*/ 69396 h 368664"/>
                <a:gd name="connsiteX8" fmla="*/ 300137 w 369532"/>
                <a:gd name="connsiteY8" fmla="*/ 38168 h 368664"/>
                <a:gd name="connsiteX9" fmla="*/ 259367 w 369532"/>
                <a:gd name="connsiteY9" fmla="*/ 52047 h 368664"/>
                <a:gd name="connsiteX10" fmla="*/ 225536 w 369532"/>
                <a:gd name="connsiteY10" fmla="*/ 38168 h 368664"/>
                <a:gd name="connsiteX11" fmla="*/ 206452 w 369532"/>
                <a:gd name="connsiteY11" fmla="*/ 0 h 368664"/>
                <a:gd name="connsiteX12" fmla="*/ 163080 w 369532"/>
                <a:gd name="connsiteY12" fmla="*/ 0 h 368664"/>
                <a:gd name="connsiteX13" fmla="*/ 143996 w 369532"/>
                <a:gd name="connsiteY13" fmla="*/ 38168 h 368664"/>
                <a:gd name="connsiteX14" fmla="*/ 110166 w 369532"/>
                <a:gd name="connsiteY14" fmla="*/ 52047 h 368664"/>
                <a:gd name="connsiteX15" fmla="*/ 69396 w 369532"/>
                <a:gd name="connsiteY15" fmla="*/ 38168 h 368664"/>
                <a:gd name="connsiteX16" fmla="*/ 39035 w 369532"/>
                <a:gd name="connsiteY16" fmla="*/ 68528 h 368664"/>
                <a:gd name="connsiteX17" fmla="*/ 52047 w 369532"/>
                <a:gd name="connsiteY17" fmla="*/ 109298 h 368664"/>
                <a:gd name="connsiteX18" fmla="*/ 38168 w 369532"/>
                <a:gd name="connsiteY18" fmla="*/ 143129 h 368664"/>
                <a:gd name="connsiteX19" fmla="*/ 0 w 369532"/>
                <a:gd name="connsiteY19" fmla="*/ 162213 h 368664"/>
                <a:gd name="connsiteX20" fmla="*/ 0 w 369532"/>
                <a:gd name="connsiteY20" fmla="*/ 205585 h 368664"/>
                <a:gd name="connsiteX21" fmla="*/ 38168 w 369532"/>
                <a:gd name="connsiteY21" fmla="*/ 224669 h 368664"/>
                <a:gd name="connsiteX22" fmla="*/ 52047 w 369532"/>
                <a:gd name="connsiteY22" fmla="*/ 258499 h 368664"/>
                <a:gd name="connsiteX23" fmla="*/ 39035 w 369532"/>
                <a:gd name="connsiteY23" fmla="*/ 299269 h 368664"/>
                <a:gd name="connsiteX24" fmla="*/ 69396 w 369532"/>
                <a:gd name="connsiteY24" fmla="*/ 329630 h 368664"/>
                <a:gd name="connsiteX25" fmla="*/ 110166 w 369532"/>
                <a:gd name="connsiteY25" fmla="*/ 316618 h 368664"/>
                <a:gd name="connsiteX26" fmla="*/ 143996 w 369532"/>
                <a:gd name="connsiteY26" fmla="*/ 330497 h 368664"/>
                <a:gd name="connsiteX27" fmla="*/ 163080 w 369532"/>
                <a:gd name="connsiteY27" fmla="*/ 368665 h 368664"/>
                <a:gd name="connsiteX28" fmla="*/ 206452 w 369532"/>
                <a:gd name="connsiteY28" fmla="*/ 368665 h 368664"/>
                <a:gd name="connsiteX29" fmla="*/ 225536 w 369532"/>
                <a:gd name="connsiteY29" fmla="*/ 330497 h 368664"/>
                <a:gd name="connsiteX30" fmla="*/ 259367 w 369532"/>
                <a:gd name="connsiteY30" fmla="*/ 316618 h 368664"/>
                <a:gd name="connsiteX31" fmla="*/ 300137 w 369532"/>
                <a:gd name="connsiteY31" fmla="*/ 330497 h 368664"/>
                <a:gd name="connsiteX32" fmla="*/ 330497 w 369532"/>
                <a:gd name="connsiteY32" fmla="*/ 299269 h 368664"/>
                <a:gd name="connsiteX33" fmla="*/ 317486 w 369532"/>
                <a:gd name="connsiteY33" fmla="*/ 259367 h 368664"/>
                <a:gd name="connsiteX34" fmla="*/ 331365 w 369532"/>
                <a:gd name="connsiteY34" fmla="*/ 225536 h 368664"/>
                <a:gd name="connsiteX35" fmla="*/ 369532 w 369532"/>
                <a:gd name="connsiteY35" fmla="*/ 206452 h 368664"/>
                <a:gd name="connsiteX36" fmla="*/ 369532 w 369532"/>
                <a:gd name="connsiteY36" fmla="*/ 163080 h 368664"/>
                <a:gd name="connsiteX37" fmla="*/ 331365 w 369532"/>
                <a:gd name="connsiteY37" fmla="*/ 143996 h 368664"/>
                <a:gd name="connsiteX38" fmla="*/ 317486 w 369532"/>
                <a:gd name="connsiteY38" fmla="*/ 110166 h 36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9532" h="368664">
                  <a:moveTo>
                    <a:pt x="184766" y="249825"/>
                  </a:moveTo>
                  <a:cubicBezTo>
                    <a:pt x="148333" y="249825"/>
                    <a:pt x="119708" y="220332"/>
                    <a:pt x="119708" y="184766"/>
                  </a:cubicBezTo>
                  <a:cubicBezTo>
                    <a:pt x="119708" y="148333"/>
                    <a:pt x="149201" y="119708"/>
                    <a:pt x="184766" y="119708"/>
                  </a:cubicBezTo>
                  <a:cubicBezTo>
                    <a:pt x="221199" y="119708"/>
                    <a:pt x="249825" y="149201"/>
                    <a:pt x="249825" y="184766"/>
                  </a:cubicBezTo>
                  <a:cubicBezTo>
                    <a:pt x="249825" y="220332"/>
                    <a:pt x="221199" y="249825"/>
                    <a:pt x="184766" y="249825"/>
                  </a:cubicBezTo>
                  <a:lnTo>
                    <a:pt x="184766" y="249825"/>
                  </a:lnTo>
                  <a:close/>
                  <a:moveTo>
                    <a:pt x="317486" y="110166"/>
                  </a:moveTo>
                  <a:lnTo>
                    <a:pt x="331365" y="69396"/>
                  </a:lnTo>
                  <a:lnTo>
                    <a:pt x="300137" y="38168"/>
                  </a:lnTo>
                  <a:lnTo>
                    <a:pt x="259367" y="52047"/>
                  </a:lnTo>
                  <a:cubicBezTo>
                    <a:pt x="248957" y="45975"/>
                    <a:pt x="236813" y="41637"/>
                    <a:pt x="225536" y="38168"/>
                  </a:cubicBezTo>
                  <a:lnTo>
                    <a:pt x="206452" y="0"/>
                  </a:lnTo>
                  <a:lnTo>
                    <a:pt x="163080" y="0"/>
                  </a:lnTo>
                  <a:lnTo>
                    <a:pt x="143996" y="38168"/>
                  </a:lnTo>
                  <a:cubicBezTo>
                    <a:pt x="131852" y="41637"/>
                    <a:pt x="120575" y="45975"/>
                    <a:pt x="110166" y="52047"/>
                  </a:cubicBezTo>
                  <a:lnTo>
                    <a:pt x="69396" y="38168"/>
                  </a:lnTo>
                  <a:lnTo>
                    <a:pt x="39035" y="68528"/>
                  </a:lnTo>
                  <a:lnTo>
                    <a:pt x="52047" y="109298"/>
                  </a:lnTo>
                  <a:cubicBezTo>
                    <a:pt x="45975" y="119708"/>
                    <a:pt x="41637" y="131852"/>
                    <a:pt x="38168" y="143129"/>
                  </a:cubicBezTo>
                  <a:lnTo>
                    <a:pt x="0" y="162213"/>
                  </a:lnTo>
                  <a:lnTo>
                    <a:pt x="0" y="205585"/>
                  </a:lnTo>
                  <a:lnTo>
                    <a:pt x="38168" y="224669"/>
                  </a:lnTo>
                  <a:cubicBezTo>
                    <a:pt x="41637" y="236813"/>
                    <a:pt x="45975" y="248090"/>
                    <a:pt x="52047" y="258499"/>
                  </a:cubicBezTo>
                  <a:lnTo>
                    <a:pt x="39035" y="299269"/>
                  </a:lnTo>
                  <a:lnTo>
                    <a:pt x="69396" y="329630"/>
                  </a:lnTo>
                  <a:lnTo>
                    <a:pt x="110166" y="316618"/>
                  </a:lnTo>
                  <a:cubicBezTo>
                    <a:pt x="120575" y="322690"/>
                    <a:pt x="131852" y="327027"/>
                    <a:pt x="143996" y="330497"/>
                  </a:cubicBezTo>
                  <a:lnTo>
                    <a:pt x="163080" y="368665"/>
                  </a:lnTo>
                  <a:lnTo>
                    <a:pt x="206452" y="368665"/>
                  </a:lnTo>
                  <a:lnTo>
                    <a:pt x="225536" y="330497"/>
                  </a:lnTo>
                  <a:cubicBezTo>
                    <a:pt x="237680" y="327027"/>
                    <a:pt x="248957" y="322690"/>
                    <a:pt x="259367" y="316618"/>
                  </a:cubicBezTo>
                  <a:lnTo>
                    <a:pt x="300137" y="330497"/>
                  </a:lnTo>
                  <a:lnTo>
                    <a:pt x="330497" y="299269"/>
                  </a:lnTo>
                  <a:lnTo>
                    <a:pt x="317486" y="259367"/>
                  </a:lnTo>
                  <a:cubicBezTo>
                    <a:pt x="323558" y="248957"/>
                    <a:pt x="327895" y="237680"/>
                    <a:pt x="331365" y="225536"/>
                  </a:cubicBezTo>
                  <a:lnTo>
                    <a:pt x="369532" y="206452"/>
                  </a:lnTo>
                  <a:lnTo>
                    <a:pt x="369532" y="163080"/>
                  </a:lnTo>
                  <a:lnTo>
                    <a:pt x="331365" y="143996"/>
                  </a:lnTo>
                  <a:cubicBezTo>
                    <a:pt x="327895" y="131852"/>
                    <a:pt x="323558" y="120575"/>
                    <a:pt x="317486" y="110166"/>
                  </a:cubicBezTo>
                  <a:close/>
                </a:path>
              </a:pathLst>
            </a:custGeom>
            <a:grpFill/>
            <a:ln w="863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1" name="TextBox 86">
            <a:extLst>
              <a:ext uri="{FF2B5EF4-FFF2-40B4-BE49-F238E27FC236}">
                <a16:creationId xmlns:a16="http://schemas.microsoft.com/office/drawing/2014/main" id="{9191C933-4F7D-C844-B758-DF46C1C92B69}"/>
              </a:ext>
            </a:extLst>
          </p:cNvPr>
          <p:cNvSpPr txBox="1"/>
          <p:nvPr/>
        </p:nvSpPr>
        <p:spPr>
          <a:xfrm>
            <a:off x="9875517" y="1991544"/>
            <a:ext cx="1594373" cy="4154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</a:t>
            </a:r>
          </a:p>
        </p:txBody>
      </p:sp>
      <p:sp>
        <p:nvSpPr>
          <p:cNvPr id="52" name="TextBox 87">
            <a:extLst>
              <a:ext uri="{FF2B5EF4-FFF2-40B4-BE49-F238E27FC236}">
                <a16:creationId xmlns:a16="http://schemas.microsoft.com/office/drawing/2014/main" id="{DCA6C560-2E07-2A41-BED2-C496BCB69D48}"/>
              </a:ext>
            </a:extLst>
          </p:cNvPr>
          <p:cNvSpPr txBox="1"/>
          <p:nvPr/>
        </p:nvSpPr>
        <p:spPr>
          <a:xfrm>
            <a:off x="9875517" y="2383026"/>
            <a:ext cx="2732342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dolor sit amet, nibh est. A magna maecenas, quam magna nec quis, lorem nunc. Suspendisse viverra sodales mauris.</a:t>
            </a:r>
          </a:p>
        </p:txBody>
      </p:sp>
      <p:sp>
        <p:nvSpPr>
          <p:cNvPr id="57" name="TextBox 86">
            <a:extLst>
              <a:ext uri="{FF2B5EF4-FFF2-40B4-BE49-F238E27FC236}">
                <a16:creationId xmlns:a16="http://schemas.microsoft.com/office/drawing/2014/main" id="{D48889D3-9D10-CB4E-BA7B-111F0D858485}"/>
              </a:ext>
            </a:extLst>
          </p:cNvPr>
          <p:cNvSpPr txBox="1"/>
          <p:nvPr/>
        </p:nvSpPr>
        <p:spPr>
          <a:xfrm>
            <a:off x="9912839" y="4678403"/>
            <a:ext cx="1594373" cy="4154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</a:t>
            </a:r>
          </a:p>
        </p:txBody>
      </p:sp>
      <p:sp>
        <p:nvSpPr>
          <p:cNvPr id="58" name="TextBox 87">
            <a:extLst>
              <a:ext uri="{FF2B5EF4-FFF2-40B4-BE49-F238E27FC236}">
                <a16:creationId xmlns:a16="http://schemas.microsoft.com/office/drawing/2014/main" id="{DF9F382E-0991-4A41-86CA-E7292CA95C16}"/>
              </a:ext>
            </a:extLst>
          </p:cNvPr>
          <p:cNvSpPr txBox="1"/>
          <p:nvPr/>
        </p:nvSpPr>
        <p:spPr>
          <a:xfrm>
            <a:off x="9912839" y="5069885"/>
            <a:ext cx="2732342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dolor sit amet, nibh est. A magna maecenas, quam magna nec quis, lorem nunc. Suspendisse viverra sodales mauris.</a:t>
            </a:r>
          </a:p>
        </p:txBody>
      </p:sp>
      <p:sp>
        <p:nvSpPr>
          <p:cNvPr id="59" name="TextBox 86">
            <a:extLst>
              <a:ext uri="{FF2B5EF4-FFF2-40B4-BE49-F238E27FC236}">
                <a16:creationId xmlns:a16="http://schemas.microsoft.com/office/drawing/2014/main" id="{41C6E047-C23C-8340-9D6A-46C7DAD209AD}"/>
              </a:ext>
            </a:extLst>
          </p:cNvPr>
          <p:cNvSpPr txBox="1"/>
          <p:nvPr/>
        </p:nvSpPr>
        <p:spPr>
          <a:xfrm>
            <a:off x="955452" y="1991544"/>
            <a:ext cx="1594373" cy="4154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</a:t>
            </a:r>
          </a:p>
        </p:txBody>
      </p:sp>
      <p:sp>
        <p:nvSpPr>
          <p:cNvPr id="60" name="TextBox 87">
            <a:extLst>
              <a:ext uri="{FF2B5EF4-FFF2-40B4-BE49-F238E27FC236}">
                <a16:creationId xmlns:a16="http://schemas.microsoft.com/office/drawing/2014/main" id="{F8B9522A-99E5-C145-8598-577E57C7C4CF}"/>
              </a:ext>
            </a:extLst>
          </p:cNvPr>
          <p:cNvSpPr txBox="1"/>
          <p:nvPr/>
        </p:nvSpPr>
        <p:spPr>
          <a:xfrm>
            <a:off x="955452" y="2383026"/>
            <a:ext cx="2732342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dolor sit amet, nibh est. A magna maecenas, quam magna nec quis, lorem nunc. Suspendisse viverra sodales mauris.</a:t>
            </a:r>
          </a:p>
        </p:txBody>
      </p:sp>
      <p:sp>
        <p:nvSpPr>
          <p:cNvPr id="61" name="TextBox 86">
            <a:extLst>
              <a:ext uri="{FF2B5EF4-FFF2-40B4-BE49-F238E27FC236}">
                <a16:creationId xmlns:a16="http://schemas.microsoft.com/office/drawing/2014/main" id="{4C868C84-B324-F74E-92B5-E0005E61E8AE}"/>
              </a:ext>
            </a:extLst>
          </p:cNvPr>
          <p:cNvSpPr txBox="1"/>
          <p:nvPr/>
        </p:nvSpPr>
        <p:spPr>
          <a:xfrm>
            <a:off x="992774" y="4678403"/>
            <a:ext cx="1594373" cy="4154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r>
              <a:rPr lang="en-US" b="1" noProof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</a:t>
            </a:r>
          </a:p>
        </p:txBody>
      </p:sp>
      <p:sp>
        <p:nvSpPr>
          <p:cNvPr id="62" name="TextBox 87">
            <a:extLst>
              <a:ext uri="{FF2B5EF4-FFF2-40B4-BE49-F238E27FC236}">
                <a16:creationId xmlns:a16="http://schemas.microsoft.com/office/drawing/2014/main" id="{D7A4F902-DD07-F941-9D01-70DD3D05F97D}"/>
              </a:ext>
            </a:extLst>
          </p:cNvPr>
          <p:cNvSpPr txBox="1"/>
          <p:nvPr/>
        </p:nvSpPr>
        <p:spPr>
          <a:xfrm>
            <a:off x="992774" y="5069885"/>
            <a:ext cx="2732342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400" noProof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dolor sit amet, nibh est. A magna maecenas, quam magna nec quis, lorem nunc. Suspendisse viverra sodales mauris.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4A14861A-B50A-564A-8CC7-555BE20B3F10}"/>
              </a:ext>
            </a:extLst>
          </p:cNvPr>
          <p:cNvSpPr/>
          <p:nvPr/>
        </p:nvSpPr>
        <p:spPr>
          <a:xfrm>
            <a:off x="902298" y="879584"/>
            <a:ext cx="8276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título para o infográfico</a:t>
            </a:r>
          </a:p>
        </p:txBody>
      </p: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436DDB45-38B2-FC41-BE3C-4A11AA777DA4}"/>
              </a:ext>
            </a:extLst>
          </p:cNvPr>
          <p:cNvGrpSpPr/>
          <p:nvPr/>
        </p:nvGrpSpPr>
        <p:grpSpPr>
          <a:xfrm>
            <a:off x="-1740377" y="1811972"/>
            <a:ext cx="1584176" cy="1331700"/>
            <a:chOff x="5353595" y="-1359730"/>
            <a:chExt cx="1584176" cy="1331700"/>
          </a:xfrm>
        </p:grpSpPr>
        <p:sp>
          <p:nvSpPr>
            <p:cNvPr id="65" name="CaixaDeTexto 64">
              <a:extLst>
                <a:ext uri="{FF2B5EF4-FFF2-40B4-BE49-F238E27FC236}">
                  <a16:creationId xmlns:a16="http://schemas.microsoft.com/office/drawing/2014/main" id="{EF111B34-4A07-274A-B3EC-251E51D2C057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28pt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FBA16FB-4AF1-2848-B121-EEF293BEF1D1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sp>
        <p:nvSpPr>
          <p:cNvPr id="67" name="Retângulo 66">
            <a:extLst>
              <a:ext uri="{FF2B5EF4-FFF2-40B4-BE49-F238E27FC236}">
                <a16:creationId xmlns:a16="http://schemas.microsoft.com/office/drawing/2014/main" id="{B6037E1B-16A6-8948-945D-D0D88B0E2D50}"/>
              </a:ext>
            </a:extLst>
          </p:cNvPr>
          <p:cNvSpPr/>
          <p:nvPr/>
        </p:nvSpPr>
        <p:spPr>
          <a:xfrm>
            <a:off x="-3097138" y="983432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Título</a:t>
            </a:r>
          </a:p>
          <a:p>
            <a:pPr algn="r"/>
            <a:r>
              <a:rPr lang="pt-BR" sz="105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17CBE24D-A5F8-AA49-BEAC-AB1427FB1C01}"/>
              </a:ext>
            </a:extLst>
          </p:cNvPr>
          <p:cNvSpPr/>
          <p:nvPr/>
        </p:nvSpPr>
        <p:spPr>
          <a:xfrm>
            <a:off x="-3097138" y="6960096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Rodapé</a:t>
            </a:r>
          </a:p>
          <a:p>
            <a:pPr algn="r"/>
            <a:r>
              <a:rPr lang="pt-BR" sz="105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20772053-5E39-AC4E-9410-B2E957EF97D4}"/>
              </a:ext>
            </a:extLst>
          </p:cNvPr>
          <p:cNvGrpSpPr/>
          <p:nvPr/>
        </p:nvGrpSpPr>
        <p:grpSpPr>
          <a:xfrm>
            <a:off x="-1740377" y="3450892"/>
            <a:ext cx="1584176" cy="1331700"/>
            <a:chOff x="5353595" y="-1359730"/>
            <a:chExt cx="1584176" cy="1331700"/>
          </a:xfrm>
        </p:grpSpPr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18C78B50-46AA-9949-8F3B-ED33AE9F8818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21pt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CB535C56-2C27-C84F-813D-F18C2C995E57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6169C1BC-B1F9-AB47-80FD-8A8957B6CFAF}"/>
              </a:ext>
            </a:extLst>
          </p:cNvPr>
          <p:cNvGrpSpPr/>
          <p:nvPr/>
        </p:nvGrpSpPr>
        <p:grpSpPr>
          <a:xfrm>
            <a:off x="-1740377" y="5052332"/>
            <a:ext cx="1584176" cy="1331700"/>
            <a:chOff x="5353595" y="-1359730"/>
            <a:chExt cx="1584176" cy="1331700"/>
          </a:xfrm>
        </p:grpSpPr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62526269-9C63-024E-80E3-D8338F88CAC5}"/>
                </a:ext>
              </a:extLst>
            </p:cNvPr>
            <p:cNvSpPr txBox="1"/>
            <p:nvPr/>
          </p:nvSpPr>
          <p:spPr>
            <a:xfrm>
              <a:off x="5533615" y="-1188461"/>
              <a:ext cx="132036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14pt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2F038005-BC67-6846-94D8-18DA8096B2B1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75" name="Graphic 49" descr="Gears">
            <a:extLst>
              <a:ext uri="{FF2B5EF4-FFF2-40B4-BE49-F238E27FC236}">
                <a16:creationId xmlns:a16="http://schemas.microsoft.com/office/drawing/2014/main" id="{5CCBBB24-5371-3B4F-AF88-83330189DD6B}"/>
              </a:ext>
            </a:extLst>
          </p:cNvPr>
          <p:cNvGrpSpPr/>
          <p:nvPr/>
        </p:nvGrpSpPr>
        <p:grpSpPr>
          <a:xfrm>
            <a:off x="8062194" y="2860124"/>
            <a:ext cx="424181" cy="513311"/>
            <a:chOff x="7866983" y="4586694"/>
            <a:chExt cx="565575" cy="684415"/>
          </a:xfrm>
          <a:solidFill>
            <a:schemeClr val="bg1"/>
          </a:solidFill>
        </p:grpSpPr>
        <p:sp>
          <p:nvSpPr>
            <p:cNvPr id="76" name="Freeform: Shape 79">
              <a:extLst>
                <a:ext uri="{FF2B5EF4-FFF2-40B4-BE49-F238E27FC236}">
                  <a16:creationId xmlns:a16="http://schemas.microsoft.com/office/drawing/2014/main" id="{DC4BA1CA-3375-C949-AC50-92A5BBBDFBAB}"/>
                </a:ext>
              </a:extLst>
            </p:cNvPr>
            <p:cNvSpPr/>
            <p:nvPr/>
          </p:nvSpPr>
          <p:spPr>
            <a:xfrm>
              <a:off x="8063026" y="4586694"/>
              <a:ext cx="369532" cy="368664"/>
            </a:xfrm>
            <a:custGeom>
              <a:avLst/>
              <a:gdLst>
                <a:gd name="connsiteX0" fmla="*/ 184766 w 369532"/>
                <a:gd name="connsiteY0" fmla="*/ 249825 h 368664"/>
                <a:gd name="connsiteX1" fmla="*/ 119708 w 369532"/>
                <a:gd name="connsiteY1" fmla="*/ 184766 h 368664"/>
                <a:gd name="connsiteX2" fmla="*/ 184766 w 369532"/>
                <a:gd name="connsiteY2" fmla="*/ 119708 h 368664"/>
                <a:gd name="connsiteX3" fmla="*/ 249825 w 369532"/>
                <a:gd name="connsiteY3" fmla="*/ 184766 h 368664"/>
                <a:gd name="connsiteX4" fmla="*/ 184766 w 369532"/>
                <a:gd name="connsiteY4" fmla="*/ 249825 h 368664"/>
                <a:gd name="connsiteX5" fmla="*/ 331365 w 369532"/>
                <a:gd name="connsiteY5" fmla="*/ 143996 h 368664"/>
                <a:gd name="connsiteX6" fmla="*/ 317486 w 369532"/>
                <a:gd name="connsiteY6" fmla="*/ 110166 h 368664"/>
                <a:gd name="connsiteX7" fmla="*/ 331365 w 369532"/>
                <a:gd name="connsiteY7" fmla="*/ 69396 h 368664"/>
                <a:gd name="connsiteX8" fmla="*/ 300137 w 369532"/>
                <a:gd name="connsiteY8" fmla="*/ 38168 h 368664"/>
                <a:gd name="connsiteX9" fmla="*/ 259367 w 369532"/>
                <a:gd name="connsiteY9" fmla="*/ 52047 h 368664"/>
                <a:gd name="connsiteX10" fmla="*/ 225536 w 369532"/>
                <a:gd name="connsiteY10" fmla="*/ 38168 h 368664"/>
                <a:gd name="connsiteX11" fmla="*/ 206452 w 369532"/>
                <a:gd name="connsiteY11" fmla="*/ 0 h 368664"/>
                <a:gd name="connsiteX12" fmla="*/ 163080 w 369532"/>
                <a:gd name="connsiteY12" fmla="*/ 0 h 368664"/>
                <a:gd name="connsiteX13" fmla="*/ 143996 w 369532"/>
                <a:gd name="connsiteY13" fmla="*/ 38168 h 368664"/>
                <a:gd name="connsiteX14" fmla="*/ 110166 w 369532"/>
                <a:gd name="connsiteY14" fmla="*/ 52047 h 368664"/>
                <a:gd name="connsiteX15" fmla="*/ 69396 w 369532"/>
                <a:gd name="connsiteY15" fmla="*/ 38168 h 368664"/>
                <a:gd name="connsiteX16" fmla="*/ 38168 w 369532"/>
                <a:gd name="connsiteY16" fmla="*/ 69396 h 368664"/>
                <a:gd name="connsiteX17" fmla="*/ 52047 w 369532"/>
                <a:gd name="connsiteY17" fmla="*/ 110166 h 368664"/>
                <a:gd name="connsiteX18" fmla="*/ 38168 w 369532"/>
                <a:gd name="connsiteY18" fmla="*/ 143996 h 368664"/>
                <a:gd name="connsiteX19" fmla="*/ 0 w 369532"/>
                <a:gd name="connsiteY19" fmla="*/ 163080 h 368664"/>
                <a:gd name="connsiteX20" fmla="*/ 0 w 369532"/>
                <a:gd name="connsiteY20" fmla="*/ 206452 h 368664"/>
                <a:gd name="connsiteX21" fmla="*/ 38168 w 369532"/>
                <a:gd name="connsiteY21" fmla="*/ 225536 h 368664"/>
                <a:gd name="connsiteX22" fmla="*/ 52047 w 369532"/>
                <a:gd name="connsiteY22" fmla="*/ 259367 h 368664"/>
                <a:gd name="connsiteX23" fmla="*/ 38168 w 369532"/>
                <a:gd name="connsiteY23" fmla="*/ 300137 h 368664"/>
                <a:gd name="connsiteX24" fmla="*/ 68528 w 369532"/>
                <a:gd name="connsiteY24" fmla="*/ 330497 h 368664"/>
                <a:gd name="connsiteX25" fmla="*/ 109298 w 369532"/>
                <a:gd name="connsiteY25" fmla="*/ 316618 h 368664"/>
                <a:gd name="connsiteX26" fmla="*/ 143129 w 369532"/>
                <a:gd name="connsiteY26" fmla="*/ 330497 h 368664"/>
                <a:gd name="connsiteX27" fmla="*/ 162213 w 369532"/>
                <a:gd name="connsiteY27" fmla="*/ 368665 h 368664"/>
                <a:gd name="connsiteX28" fmla="*/ 205585 w 369532"/>
                <a:gd name="connsiteY28" fmla="*/ 368665 h 368664"/>
                <a:gd name="connsiteX29" fmla="*/ 224669 w 369532"/>
                <a:gd name="connsiteY29" fmla="*/ 330497 h 368664"/>
                <a:gd name="connsiteX30" fmla="*/ 258499 w 369532"/>
                <a:gd name="connsiteY30" fmla="*/ 316618 h 368664"/>
                <a:gd name="connsiteX31" fmla="*/ 299269 w 369532"/>
                <a:gd name="connsiteY31" fmla="*/ 330497 h 368664"/>
                <a:gd name="connsiteX32" fmla="*/ 330497 w 369532"/>
                <a:gd name="connsiteY32" fmla="*/ 300137 h 368664"/>
                <a:gd name="connsiteX33" fmla="*/ 316618 w 369532"/>
                <a:gd name="connsiteY33" fmla="*/ 259367 h 368664"/>
                <a:gd name="connsiteX34" fmla="*/ 331365 w 369532"/>
                <a:gd name="connsiteY34" fmla="*/ 225536 h 368664"/>
                <a:gd name="connsiteX35" fmla="*/ 369532 w 369532"/>
                <a:gd name="connsiteY35" fmla="*/ 206452 h 368664"/>
                <a:gd name="connsiteX36" fmla="*/ 369532 w 369532"/>
                <a:gd name="connsiteY36" fmla="*/ 163080 h 368664"/>
                <a:gd name="connsiteX37" fmla="*/ 331365 w 369532"/>
                <a:gd name="connsiteY37" fmla="*/ 143996 h 36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69532" h="368664">
                  <a:moveTo>
                    <a:pt x="184766" y="249825"/>
                  </a:moveTo>
                  <a:cubicBezTo>
                    <a:pt x="148333" y="249825"/>
                    <a:pt x="119708" y="220332"/>
                    <a:pt x="119708" y="184766"/>
                  </a:cubicBezTo>
                  <a:cubicBezTo>
                    <a:pt x="119708" y="149201"/>
                    <a:pt x="149201" y="119708"/>
                    <a:pt x="184766" y="119708"/>
                  </a:cubicBezTo>
                  <a:cubicBezTo>
                    <a:pt x="221199" y="119708"/>
                    <a:pt x="249825" y="149201"/>
                    <a:pt x="249825" y="184766"/>
                  </a:cubicBezTo>
                  <a:cubicBezTo>
                    <a:pt x="249825" y="220332"/>
                    <a:pt x="220332" y="249825"/>
                    <a:pt x="184766" y="249825"/>
                  </a:cubicBezTo>
                  <a:close/>
                  <a:moveTo>
                    <a:pt x="331365" y="143996"/>
                  </a:moveTo>
                  <a:cubicBezTo>
                    <a:pt x="327895" y="131852"/>
                    <a:pt x="323558" y="120575"/>
                    <a:pt x="317486" y="110166"/>
                  </a:cubicBezTo>
                  <a:lnTo>
                    <a:pt x="331365" y="69396"/>
                  </a:lnTo>
                  <a:lnTo>
                    <a:pt x="300137" y="38168"/>
                  </a:lnTo>
                  <a:lnTo>
                    <a:pt x="259367" y="52047"/>
                  </a:lnTo>
                  <a:cubicBezTo>
                    <a:pt x="248957" y="45975"/>
                    <a:pt x="237680" y="41637"/>
                    <a:pt x="225536" y="38168"/>
                  </a:cubicBezTo>
                  <a:lnTo>
                    <a:pt x="206452" y="0"/>
                  </a:lnTo>
                  <a:lnTo>
                    <a:pt x="163080" y="0"/>
                  </a:lnTo>
                  <a:lnTo>
                    <a:pt x="143996" y="38168"/>
                  </a:lnTo>
                  <a:cubicBezTo>
                    <a:pt x="131852" y="41637"/>
                    <a:pt x="120575" y="45975"/>
                    <a:pt x="110166" y="52047"/>
                  </a:cubicBezTo>
                  <a:lnTo>
                    <a:pt x="69396" y="38168"/>
                  </a:lnTo>
                  <a:lnTo>
                    <a:pt x="38168" y="69396"/>
                  </a:lnTo>
                  <a:lnTo>
                    <a:pt x="52047" y="110166"/>
                  </a:lnTo>
                  <a:cubicBezTo>
                    <a:pt x="45975" y="120575"/>
                    <a:pt x="41637" y="131852"/>
                    <a:pt x="38168" y="143996"/>
                  </a:cubicBezTo>
                  <a:lnTo>
                    <a:pt x="0" y="163080"/>
                  </a:lnTo>
                  <a:lnTo>
                    <a:pt x="0" y="206452"/>
                  </a:lnTo>
                  <a:lnTo>
                    <a:pt x="38168" y="225536"/>
                  </a:lnTo>
                  <a:cubicBezTo>
                    <a:pt x="41637" y="237680"/>
                    <a:pt x="45975" y="248957"/>
                    <a:pt x="52047" y="259367"/>
                  </a:cubicBezTo>
                  <a:lnTo>
                    <a:pt x="38168" y="300137"/>
                  </a:lnTo>
                  <a:lnTo>
                    <a:pt x="68528" y="330497"/>
                  </a:lnTo>
                  <a:lnTo>
                    <a:pt x="109298" y="316618"/>
                  </a:lnTo>
                  <a:cubicBezTo>
                    <a:pt x="119708" y="322690"/>
                    <a:pt x="130984" y="327027"/>
                    <a:pt x="143129" y="330497"/>
                  </a:cubicBezTo>
                  <a:lnTo>
                    <a:pt x="162213" y="368665"/>
                  </a:lnTo>
                  <a:lnTo>
                    <a:pt x="205585" y="368665"/>
                  </a:lnTo>
                  <a:lnTo>
                    <a:pt x="224669" y="330497"/>
                  </a:lnTo>
                  <a:cubicBezTo>
                    <a:pt x="236813" y="327027"/>
                    <a:pt x="248090" y="322690"/>
                    <a:pt x="258499" y="316618"/>
                  </a:cubicBezTo>
                  <a:lnTo>
                    <a:pt x="299269" y="330497"/>
                  </a:lnTo>
                  <a:lnTo>
                    <a:pt x="330497" y="300137"/>
                  </a:lnTo>
                  <a:lnTo>
                    <a:pt x="316618" y="259367"/>
                  </a:lnTo>
                  <a:cubicBezTo>
                    <a:pt x="322690" y="248957"/>
                    <a:pt x="327895" y="236813"/>
                    <a:pt x="331365" y="225536"/>
                  </a:cubicBezTo>
                  <a:lnTo>
                    <a:pt x="369532" y="206452"/>
                  </a:lnTo>
                  <a:lnTo>
                    <a:pt x="369532" y="163080"/>
                  </a:lnTo>
                  <a:lnTo>
                    <a:pt x="331365" y="143996"/>
                  </a:lnTo>
                  <a:close/>
                </a:path>
              </a:pathLst>
            </a:custGeom>
            <a:grpFill/>
            <a:ln w="863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Freeform: Shape 80">
              <a:extLst>
                <a:ext uri="{FF2B5EF4-FFF2-40B4-BE49-F238E27FC236}">
                  <a16:creationId xmlns:a16="http://schemas.microsoft.com/office/drawing/2014/main" id="{D712A5D8-80E1-5B47-BD36-C3DDF594F714}"/>
                </a:ext>
              </a:extLst>
            </p:cNvPr>
            <p:cNvSpPr/>
            <p:nvPr/>
          </p:nvSpPr>
          <p:spPr>
            <a:xfrm>
              <a:off x="7866983" y="4902445"/>
              <a:ext cx="369532" cy="368664"/>
            </a:xfrm>
            <a:custGeom>
              <a:avLst/>
              <a:gdLst>
                <a:gd name="connsiteX0" fmla="*/ 184766 w 369532"/>
                <a:gd name="connsiteY0" fmla="*/ 249825 h 368664"/>
                <a:gd name="connsiteX1" fmla="*/ 119708 w 369532"/>
                <a:gd name="connsiteY1" fmla="*/ 184766 h 368664"/>
                <a:gd name="connsiteX2" fmla="*/ 184766 w 369532"/>
                <a:gd name="connsiteY2" fmla="*/ 119708 h 368664"/>
                <a:gd name="connsiteX3" fmla="*/ 249825 w 369532"/>
                <a:gd name="connsiteY3" fmla="*/ 184766 h 368664"/>
                <a:gd name="connsiteX4" fmla="*/ 184766 w 369532"/>
                <a:gd name="connsiteY4" fmla="*/ 249825 h 368664"/>
                <a:gd name="connsiteX5" fmla="*/ 184766 w 369532"/>
                <a:gd name="connsiteY5" fmla="*/ 249825 h 368664"/>
                <a:gd name="connsiteX6" fmla="*/ 317486 w 369532"/>
                <a:gd name="connsiteY6" fmla="*/ 110166 h 368664"/>
                <a:gd name="connsiteX7" fmla="*/ 331365 w 369532"/>
                <a:gd name="connsiteY7" fmla="*/ 69396 h 368664"/>
                <a:gd name="connsiteX8" fmla="*/ 300137 w 369532"/>
                <a:gd name="connsiteY8" fmla="*/ 38168 h 368664"/>
                <a:gd name="connsiteX9" fmla="*/ 259367 w 369532"/>
                <a:gd name="connsiteY9" fmla="*/ 52047 h 368664"/>
                <a:gd name="connsiteX10" fmla="*/ 225536 w 369532"/>
                <a:gd name="connsiteY10" fmla="*/ 38168 h 368664"/>
                <a:gd name="connsiteX11" fmla="*/ 206452 w 369532"/>
                <a:gd name="connsiteY11" fmla="*/ 0 h 368664"/>
                <a:gd name="connsiteX12" fmla="*/ 163080 w 369532"/>
                <a:gd name="connsiteY12" fmla="*/ 0 h 368664"/>
                <a:gd name="connsiteX13" fmla="*/ 143996 w 369532"/>
                <a:gd name="connsiteY13" fmla="*/ 38168 h 368664"/>
                <a:gd name="connsiteX14" fmla="*/ 110166 w 369532"/>
                <a:gd name="connsiteY14" fmla="*/ 52047 h 368664"/>
                <a:gd name="connsiteX15" fmla="*/ 69396 w 369532"/>
                <a:gd name="connsiteY15" fmla="*/ 38168 h 368664"/>
                <a:gd name="connsiteX16" fmla="*/ 39035 w 369532"/>
                <a:gd name="connsiteY16" fmla="*/ 68528 h 368664"/>
                <a:gd name="connsiteX17" fmla="*/ 52047 w 369532"/>
                <a:gd name="connsiteY17" fmla="*/ 109298 h 368664"/>
                <a:gd name="connsiteX18" fmla="*/ 38168 w 369532"/>
                <a:gd name="connsiteY18" fmla="*/ 143129 h 368664"/>
                <a:gd name="connsiteX19" fmla="*/ 0 w 369532"/>
                <a:gd name="connsiteY19" fmla="*/ 162213 h 368664"/>
                <a:gd name="connsiteX20" fmla="*/ 0 w 369532"/>
                <a:gd name="connsiteY20" fmla="*/ 205585 h 368664"/>
                <a:gd name="connsiteX21" fmla="*/ 38168 w 369532"/>
                <a:gd name="connsiteY21" fmla="*/ 224669 h 368664"/>
                <a:gd name="connsiteX22" fmla="*/ 52047 w 369532"/>
                <a:gd name="connsiteY22" fmla="*/ 258499 h 368664"/>
                <a:gd name="connsiteX23" fmla="*/ 39035 w 369532"/>
                <a:gd name="connsiteY23" fmla="*/ 299269 h 368664"/>
                <a:gd name="connsiteX24" fmla="*/ 69396 w 369532"/>
                <a:gd name="connsiteY24" fmla="*/ 329630 h 368664"/>
                <a:gd name="connsiteX25" fmla="*/ 110166 w 369532"/>
                <a:gd name="connsiteY25" fmla="*/ 316618 h 368664"/>
                <a:gd name="connsiteX26" fmla="*/ 143996 w 369532"/>
                <a:gd name="connsiteY26" fmla="*/ 330497 h 368664"/>
                <a:gd name="connsiteX27" fmla="*/ 163080 w 369532"/>
                <a:gd name="connsiteY27" fmla="*/ 368665 h 368664"/>
                <a:gd name="connsiteX28" fmla="*/ 206452 w 369532"/>
                <a:gd name="connsiteY28" fmla="*/ 368665 h 368664"/>
                <a:gd name="connsiteX29" fmla="*/ 225536 w 369532"/>
                <a:gd name="connsiteY29" fmla="*/ 330497 h 368664"/>
                <a:gd name="connsiteX30" fmla="*/ 259367 w 369532"/>
                <a:gd name="connsiteY30" fmla="*/ 316618 h 368664"/>
                <a:gd name="connsiteX31" fmla="*/ 300137 w 369532"/>
                <a:gd name="connsiteY31" fmla="*/ 330497 h 368664"/>
                <a:gd name="connsiteX32" fmla="*/ 330497 w 369532"/>
                <a:gd name="connsiteY32" fmla="*/ 299269 h 368664"/>
                <a:gd name="connsiteX33" fmla="*/ 317486 w 369532"/>
                <a:gd name="connsiteY33" fmla="*/ 259367 h 368664"/>
                <a:gd name="connsiteX34" fmla="*/ 331365 w 369532"/>
                <a:gd name="connsiteY34" fmla="*/ 225536 h 368664"/>
                <a:gd name="connsiteX35" fmla="*/ 369532 w 369532"/>
                <a:gd name="connsiteY35" fmla="*/ 206452 h 368664"/>
                <a:gd name="connsiteX36" fmla="*/ 369532 w 369532"/>
                <a:gd name="connsiteY36" fmla="*/ 163080 h 368664"/>
                <a:gd name="connsiteX37" fmla="*/ 331365 w 369532"/>
                <a:gd name="connsiteY37" fmla="*/ 143996 h 368664"/>
                <a:gd name="connsiteX38" fmla="*/ 317486 w 369532"/>
                <a:gd name="connsiteY38" fmla="*/ 110166 h 36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9532" h="368664">
                  <a:moveTo>
                    <a:pt x="184766" y="249825"/>
                  </a:moveTo>
                  <a:cubicBezTo>
                    <a:pt x="148333" y="249825"/>
                    <a:pt x="119708" y="220332"/>
                    <a:pt x="119708" y="184766"/>
                  </a:cubicBezTo>
                  <a:cubicBezTo>
                    <a:pt x="119708" y="148333"/>
                    <a:pt x="149201" y="119708"/>
                    <a:pt x="184766" y="119708"/>
                  </a:cubicBezTo>
                  <a:cubicBezTo>
                    <a:pt x="221199" y="119708"/>
                    <a:pt x="249825" y="149201"/>
                    <a:pt x="249825" y="184766"/>
                  </a:cubicBezTo>
                  <a:cubicBezTo>
                    <a:pt x="249825" y="220332"/>
                    <a:pt x="221199" y="249825"/>
                    <a:pt x="184766" y="249825"/>
                  </a:cubicBezTo>
                  <a:lnTo>
                    <a:pt x="184766" y="249825"/>
                  </a:lnTo>
                  <a:close/>
                  <a:moveTo>
                    <a:pt x="317486" y="110166"/>
                  </a:moveTo>
                  <a:lnTo>
                    <a:pt x="331365" y="69396"/>
                  </a:lnTo>
                  <a:lnTo>
                    <a:pt x="300137" y="38168"/>
                  </a:lnTo>
                  <a:lnTo>
                    <a:pt x="259367" y="52047"/>
                  </a:lnTo>
                  <a:cubicBezTo>
                    <a:pt x="248957" y="45975"/>
                    <a:pt x="236813" y="41637"/>
                    <a:pt x="225536" y="38168"/>
                  </a:cubicBezTo>
                  <a:lnTo>
                    <a:pt x="206452" y="0"/>
                  </a:lnTo>
                  <a:lnTo>
                    <a:pt x="163080" y="0"/>
                  </a:lnTo>
                  <a:lnTo>
                    <a:pt x="143996" y="38168"/>
                  </a:lnTo>
                  <a:cubicBezTo>
                    <a:pt x="131852" y="41637"/>
                    <a:pt x="120575" y="45975"/>
                    <a:pt x="110166" y="52047"/>
                  </a:cubicBezTo>
                  <a:lnTo>
                    <a:pt x="69396" y="38168"/>
                  </a:lnTo>
                  <a:lnTo>
                    <a:pt x="39035" y="68528"/>
                  </a:lnTo>
                  <a:lnTo>
                    <a:pt x="52047" y="109298"/>
                  </a:lnTo>
                  <a:cubicBezTo>
                    <a:pt x="45975" y="119708"/>
                    <a:pt x="41637" y="131852"/>
                    <a:pt x="38168" y="143129"/>
                  </a:cubicBezTo>
                  <a:lnTo>
                    <a:pt x="0" y="162213"/>
                  </a:lnTo>
                  <a:lnTo>
                    <a:pt x="0" y="205585"/>
                  </a:lnTo>
                  <a:lnTo>
                    <a:pt x="38168" y="224669"/>
                  </a:lnTo>
                  <a:cubicBezTo>
                    <a:pt x="41637" y="236813"/>
                    <a:pt x="45975" y="248090"/>
                    <a:pt x="52047" y="258499"/>
                  </a:cubicBezTo>
                  <a:lnTo>
                    <a:pt x="39035" y="299269"/>
                  </a:lnTo>
                  <a:lnTo>
                    <a:pt x="69396" y="329630"/>
                  </a:lnTo>
                  <a:lnTo>
                    <a:pt x="110166" y="316618"/>
                  </a:lnTo>
                  <a:cubicBezTo>
                    <a:pt x="120575" y="322690"/>
                    <a:pt x="131852" y="327027"/>
                    <a:pt x="143996" y="330497"/>
                  </a:cubicBezTo>
                  <a:lnTo>
                    <a:pt x="163080" y="368665"/>
                  </a:lnTo>
                  <a:lnTo>
                    <a:pt x="206452" y="368665"/>
                  </a:lnTo>
                  <a:lnTo>
                    <a:pt x="225536" y="330497"/>
                  </a:lnTo>
                  <a:cubicBezTo>
                    <a:pt x="237680" y="327027"/>
                    <a:pt x="248957" y="322690"/>
                    <a:pt x="259367" y="316618"/>
                  </a:cubicBezTo>
                  <a:lnTo>
                    <a:pt x="300137" y="330497"/>
                  </a:lnTo>
                  <a:lnTo>
                    <a:pt x="330497" y="299269"/>
                  </a:lnTo>
                  <a:lnTo>
                    <a:pt x="317486" y="259367"/>
                  </a:lnTo>
                  <a:cubicBezTo>
                    <a:pt x="323558" y="248957"/>
                    <a:pt x="327895" y="237680"/>
                    <a:pt x="331365" y="225536"/>
                  </a:cubicBezTo>
                  <a:lnTo>
                    <a:pt x="369532" y="206452"/>
                  </a:lnTo>
                  <a:lnTo>
                    <a:pt x="369532" y="163080"/>
                  </a:lnTo>
                  <a:lnTo>
                    <a:pt x="331365" y="143996"/>
                  </a:lnTo>
                  <a:cubicBezTo>
                    <a:pt x="327895" y="131852"/>
                    <a:pt x="323558" y="120575"/>
                    <a:pt x="317486" y="110166"/>
                  </a:cubicBezTo>
                  <a:close/>
                </a:path>
              </a:pathLst>
            </a:custGeom>
            <a:grpFill/>
            <a:ln w="863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8" name="Graphic 49" descr="Gears">
            <a:extLst>
              <a:ext uri="{FF2B5EF4-FFF2-40B4-BE49-F238E27FC236}">
                <a16:creationId xmlns:a16="http://schemas.microsoft.com/office/drawing/2014/main" id="{92107BC9-3A29-C549-9270-8FDBA4ACDCA1}"/>
              </a:ext>
            </a:extLst>
          </p:cNvPr>
          <p:cNvGrpSpPr/>
          <p:nvPr/>
        </p:nvGrpSpPr>
        <p:grpSpPr>
          <a:xfrm>
            <a:off x="4894957" y="2868868"/>
            <a:ext cx="424181" cy="513311"/>
            <a:chOff x="7866983" y="4586694"/>
            <a:chExt cx="565575" cy="684415"/>
          </a:xfrm>
          <a:solidFill>
            <a:schemeClr val="bg1"/>
          </a:solidFill>
        </p:grpSpPr>
        <p:sp>
          <p:nvSpPr>
            <p:cNvPr id="79" name="Freeform: Shape 79">
              <a:extLst>
                <a:ext uri="{FF2B5EF4-FFF2-40B4-BE49-F238E27FC236}">
                  <a16:creationId xmlns:a16="http://schemas.microsoft.com/office/drawing/2014/main" id="{A359ECDB-5CB3-8543-8AEF-B43AA1E9ED32}"/>
                </a:ext>
              </a:extLst>
            </p:cNvPr>
            <p:cNvSpPr/>
            <p:nvPr/>
          </p:nvSpPr>
          <p:spPr>
            <a:xfrm>
              <a:off x="8063026" y="4586694"/>
              <a:ext cx="369532" cy="368664"/>
            </a:xfrm>
            <a:custGeom>
              <a:avLst/>
              <a:gdLst>
                <a:gd name="connsiteX0" fmla="*/ 184766 w 369532"/>
                <a:gd name="connsiteY0" fmla="*/ 249825 h 368664"/>
                <a:gd name="connsiteX1" fmla="*/ 119708 w 369532"/>
                <a:gd name="connsiteY1" fmla="*/ 184766 h 368664"/>
                <a:gd name="connsiteX2" fmla="*/ 184766 w 369532"/>
                <a:gd name="connsiteY2" fmla="*/ 119708 h 368664"/>
                <a:gd name="connsiteX3" fmla="*/ 249825 w 369532"/>
                <a:gd name="connsiteY3" fmla="*/ 184766 h 368664"/>
                <a:gd name="connsiteX4" fmla="*/ 184766 w 369532"/>
                <a:gd name="connsiteY4" fmla="*/ 249825 h 368664"/>
                <a:gd name="connsiteX5" fmla="*/ 331365 w 369532"/>
                <a:gd name="connsiteY5" fmla="*/ 143996 h 368664"/>
                <a:gd name="connsiteX6" fmla="*/ 317486 w 369532"/>
                <a:gd name="connsiteY6" fmla="*/ 110166 h 368664"/>
                <a:gd name="connsiteX7" fmla="*/ 331365 w 369532"/>
                <a:gd name="connsiteY7" fmla="*/ 69396 h 368664"/>
                <a:gd name="connsiteX8" fmla="*/ 300137 w 369532"/>
                <a:gd name="connsiteY8" fmla="*/ 38168 h 368664"/>
                <a:gd name="connsiteX9" fmla="*/ 259367 w 369532"/>
                <a:gd name="connsiteY9" fmla="*/ 52047 h 368664"/>
                <a:gd name="connsiteX10" fmla="*/ 225536 w 369532"/>
                <a:gd name="connsiteY10" fmla="*/ 38168 h 368664"/>
                <a:gd name="connsiteX11" fmla="*/ 206452 w 369532"/>
                <a:gd name="connsiteY11" fmla="*/ 0 h 368664"/>
                <a:gd name="connsiteX12" fmla="*/ 163080 w 369532"/>
                <a:gd name="connsiteY12" fmla="*/ 0 h 368664"/>
                <a:gd name="connsiteX13" fmla="*/ 143996 w 369532"/>
                <a:gd name="connsiteY13" fmla="*/ 38168 h 368664"/>
                <a:gd name="connsiteX14" fmla="*/ 110166 w 369532"/>
                <a:gd name="connsiteY14" fmla="*/ 52047 h 368664"/>
                <a:gd name="connsiteX15" fmla="*/ 69396 w 369532"/>
                <a:gd name="connsiteY15" fmla="*/ 38168 h 368664"/>
                <a:gd name="connsiteX16" fmla="*/ 38168 w 369532"/>
                <a:gd name="connsiteY16" fmla="*/ 69396 h 368664"/>
                <a:gd name="connsiteX17" fmla="*/ 52047 w 369532"/>
                <a:gd name="connsiteY17" fmla="*/ 110166 h 368664"/>
                <a:gd name="connsiteX18" fmla="*/ 38168 w 369532"/>
                <a:gd name="connsiteY18" fmla="*/ 143996 h 368664"/>
                <a:gd name="connsiteX19" fmla="*/ 0 w 369532"/>
                <a:gd name="connsiteY19" fmla="*/ 163080 h 368664"/>
                <a:gd name="connsiteX20" fmla="*/ 0 w 369532"/>
                <a:gd name="connsiteY20" fmla="*/ 206452 h 368664"/>
                <a:gd name="connsiteX21" fmla="*/ 38168 w 369532"/>
                <a:gd name="connsiteY21" fmla="*/ 225536 h 368664"/>
                <a:gd name="connsiteX22" fmla="*/ 52047 w 369532"/>
                <a:gd name="connsiteY22" fmla="*/ 259367 h 368664"/>
                <a:gd name="connsiteX23" fmla="*/ 38168 w 369532"/>
                <a:gd name="connsiteY23" fmla="*/ 300137 h 368664"/>
                <a:gd name="connsiteX24" fmla="*/ 68528 w 369532"/>
                <a:gd name="connsiteY24" fmla="*/ 330497 h 368664"/>
                <a:gd name="connsiteX25" fmla="*/ 109298 w 369532"/>
                <a:gd name="connsiteY25" fmla="*/ 316618 h 368664"/>
                <a:gd name="connsiteX26" fmla="*/ 143129 w 369532"/>
                <a:gd name="connsiteY26" fmla="*/ 330497 h 368664"/>
                <a:gd name="connsiteX27" fmla="*/ 162213 w 369532"/>
                <a:gd name="connsiteY27" fmla="*/ 368665 h 368664"/>
                <a:gd name="connsiteX28" fmla="*/ 205585 w 369532"/>
                <a:gd name="connsiteY28" fmla="*/ 368665 h 368664"/>
                <a:gd name="connsiteX29" fmla="*/ 224669 w 369532"/>
                <a:gd name="connsiteY29" fmla="*/ 330497 h 368664"/>
                <a:gd name="connsiteX30" fmla="*/ 258499 w 369532"/>
                <a:gd name="connsiteY30" fmla="*/ 316618 h 368664"/>
                <a:gd name="connsiteX31" fmla="*/ 299269 w 369532"/>
                <a:gd name="connsiteY31" fmla="*/ 330497 h 368664"/>
                <a:gd name="connsiteX32" fmla="*/ 330497 w 369532"/>
                <a:gd name="connsiteY32" fmla="*/ 300137 h 368664"/>
                <a:gd name="connsiteX33" fmla="*/ 316618 w 369532"/>
                <a:gd name="connsiteY33" fmla="*/ 259367 h 368664"/>
                <a:gd name="connsiteX34" fmla="*/ 331365 w 369532"/>
                <a:gd name="connsiteY34" fmla="*/ 225536 h 368664"/>
                <a:gd name="connsiteX35" fmla="*/ 369532 w 369532"/>
                <a:gd name="connsiteY35" fmla="*/ 206452 h 368664"/>
                <a:gd name="connsiteX36" fmla="*/ 369532 w 369532"/>
                <a:gd name="connsiteY36" fmla="*/ 163080 h 368664"/>
                <a:gd name="connsiteX37" fmla="*/ 331365 w 369532"/>
                <a:gd name="connsiteY37" fmla="*/ 143996 h 36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69532" h="368664">
                  <a:moveTo>
                    <a:pt x="184766" y="249825"/>
                  </a:moveTo>
                  <a:cubicBezTo>
                    <a:pt x="148333" y="249825"/>
                    <a:pt x="119708" y="220332"/>
                    <a:pt x="119708" y="184766"/>
                  </a:cubicBezTo>
                  <a:cubicBezTo>
                    <a:pt x="119708" y="149201"/>
                    <a:pt x="149201" y="119708"/>
                    <a:pt x="184766" y="119708"/>
                  </a:cubicBezTo>
                  <a:cubicBezTo>
                    <a:pt x="221199" y="119708"/>
                    <a:pt x="249825" y="149201"/>
                    <a:pt x="249825" y="184766"/>
                  </a:cubicBezTo>
                  <a:cubicBezTo>
                    <a:pt x="249825" y="220332"/>
                    <a:pt x="220332" y="249825"/>
                    <a:pt x="184766" y="249825"/>
                  </a:cubicBezTo>
                  <a:close/>
                  <a:moveTo>
                    <a:pt x="331365" y="143996"/>
                  </a:moveTo>
                  <a:cubicBezTo>
                    <a:pt x="327895" y="131852"/>
                    <a:pt x="323558" y="120575"/>
                    <a:pt x="317486" y="110166"/>
                  </a:cubicBezTo>
                  <a:lnTo>
                    <a:pt x="331365" y="69396"/>
                  </a:lnTo>
                  <a:lnTo>
                    <a:pt x="300137" y="38168"/>
                  </a:lnTo>
                  <a:lnTo>
                    <a:pt x="259367" y="52047"/>
                  </a:lnTo>
                  <a:cubicBezTo>
                    <a:pt x="248957" y="45975"/>
                    <a:pt x="237680" y="41637"/>
                    <a:pt x="225536" y="38168"/>
                  </a:cubicBezTo>
                  <a:lnTo>
                    <a:pt x="206452" y="0"/>
                  </a:lnTo>
                  <a:lnTo>
                    <a:pt x="163080" y="0"/>
                  </a:lnTo>
                  <a:lnTo>
                    <a:pt x="143996" y="38168"/>
                  </a:lnTo>
                  <a:cubicBezTo>
                    <a:pt x="131852" y="41637"/>
                    <a:pt x="120575" y="45975"/>
                    <a:pt x="110166" y="52047"/>
                  </a:cubicBezTo>
                  <a:lnTo>
                    <a:pt x="69396" y="38168"/>
                  </a:lnTo>
                  <a:lnTo>
                    <a:pt x="38168" y="69396"/>
                  </a:lnTo>
                  <a:lnTo>
                    <a:pt x="52047" y="110166"/>
                  </a:lnTo>
                  <a:cubicBezTo>
                    <a:pt x="45975" y="120575"/>
                    <a:pt x="41637" y="131852"/>
                    <a:pt x="38168" y="143996"/>
                  </a:cubicBezTo>
                  <a:lnTo>
                    <a:pt x="0" y="163080"/>
                  </a:lnTo>
                  <a:lnTo>
                    <a:pt x="0" y="206452"/>
                  </a:lnTo>
                  <a:lnTo>
                    <a:pt x="38168" y="225536"/>
                  </a:lnTo>
                  <a:cubicBezTo>
                    <a:pt x="41637" y="237680"/>
                    <a:pt x="45975" y="248957"/>
                    <a:pt x="52047" y="259367"/>
                  </a:cubicBezTo>
                  <a:lnTo>
                    <a:pt x="38168" y="300137"/>
                  </a:lnTo>
                  <a:lnTo>
                    <a:pt x="68528" y="330497"/>
                  </a:lnTo>
                  <a:lnTo>
                    <a:pt x="109298" y="316618"/>
                  </a:lnTo>
                  <a:cubicBezTo>
                    <a:pt x="119708" y="322690"/>
                    <a:pt x="130984" y="327027"/>
                    <a:pt x="143129" y="330497"/>
                  </a:cubicBezTo>
                  <a:lnTo>
                    <a:pt x="162213" y="368665"/>
                  </a:lnTo>
                  <a:lnTo>
                    <a:pt x="205585" y="368665"/>
                  </a:lnTo>
                  <a:lnTo>
                    <a:pt x="224669" y="330497"/>
                  </a:lnTo>
                  <a:cubicBezTo>
                    <a:pt x="236813" y="327027"/>
                    <a:pt x="248090" y="322690"/>
                    <a:pt x="258499" y="316618"/>
                  </a:cubicBezTo>
                  <a:lnTo>
                    <a:pt x="299269" y="330497"/>
                  </a:lnTo>
                  <a:lnTo>
                    <a:pt x="330497" y="300137"/>
                  </a:lnTo>
                  <a:lnTo>
                    <a:pt x="316618" y="259367"/>
                  </a:lnTo>
                  <a:cubicBezTo>
                    <a:pt x="322690" y="248957"/>
                    <a:pt x="327895" y="236813"/>
                    <a:pt x="331365" y="225536"/>
                  </a:cubicBezTo>
                  <a:lnTo>
                    <a:pt x="369532" y="206452"/>
                  </a:lnTo>
                  <a:lnTo>
                    <a:pt x="369532" y="163080"/>
                  </a:lnTo>
                  <a:lnTo>
                    <a:pt x="331365" y="143996"/>
                  </a:lnTo>
                  <a:close/>
                </a:path>
              </a:pathLst>
            </a:custGeom>
            <a:grpFill/>
            <a:ln w="863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Freeform: Shape 80">
              <a:extLst>
                <a:ext uri="{FF2B5EF4-FFF2-40B4-BE49-F238E27FC236}">
                  <a16:creationId xmlns:a16="http://schemas.microsoft.com/office/drawing/2014/main" id="{86785AF0-D8AE-0241-A1A3-D51C967EB25F}"/>
                </a:ext>
              </a:extLst>
            </p:cNvPr>
            <p:cNvSpPr/>
            <p:nvPr/>
          </p:nvSpPr>
          <p:spPr>
            <a:xfrm>
              <a:off x="7866983" y="4902445"/>
              <a:ext cx="369532" cy="368664"/>
            </a:xfrm>
            <a:custGeom>
              <a:avLst/>
              <a:gdLst>
                <a:gd name="connsiteX0" fmla="*/ 184766 w 369532"/>
                <a:gd name="connsiteY0" fmla="*/ 249825 h 368664"/>
                <a:gd name="connsiteX1" fmla="*/ 119708 w 369532"/>
                <a:gd name="connsiteY1" fmla="*/ 184766 h 368664"/>
                <a:gd name="connsiteX2" fmla="*/ 184766 w 369532"/>
                <a:gd name="connsiteY2" fmla="*/ 119708 h 368664"/>
                <a:gd name="connsiteX3" fmla="*/ 249825 w 369532"/>
                <a:gd name="connsiteY3" fmla="*/ 184766 h 368664"/>
                <a:gd name="connsiteX4" fmla="*/ 184766 w 369532"/>
                <a:gd name="connsiteY4" fmla="*/ 249825 h 368664"/>
                <a:gd name="connsiteX5" fmla="*/ 184766 w 369532"/>
                <a:gd name="connsiteY5" fmla="*/ 249825 h 368664"/>
                <a:gd name="connsiteX6" fmla="*/ 317486 w 369532"/>
                <a:gd name="connsiteY6" fmla="*/ 110166 h 368664"/>
                <a:gd name="connsiteX7" fmla="*/ 331365 w 369532"/>
                <a:gd name="connsiteY7" fmla="*/ 69396 h 368664"/>
                <a:gd name="connsiteX8" fmla="*/ 300137 w 369532"/>
                <a:gd name="connsiteY8" fmla="*/ 38168 h 368664"/>
                <a:gd name="connsiteX9" fmla="*/ 259367 w 369532"/>
                <a:gd name="connsiteY9" fmla="*/ 52047 h 368664"/>
                <a:gd name="connsiteX10" fmla="*/ 225536 w 369532"/>
                <a:gd name="connsiteY10" fmla="*/ 38168 h 368664"/>
                <a:gd name="connsiteX11" fmla="*/ 206452 w 369532"/>
                <a:gd name="connsiteY11" fmla="*/ 0 h 368664"/>
                <a:gd name="connsiteX12" fmla="*/ 163080 w 369532"/>
                <a:gd name="connsiteY12" fmla="*/ 0 h 368664"/>
                <a:gd name="connsiteX13" fmla="*/ 143996 w 369532"/>
                <a:gd name="connsiteY13" fmla="*/ 38168 h 368664"/>
                <a:gd name="connsiteX14" fmla="*/ 110166 w 369532"/>
                <a:gd name="connsiteY14" fmla="*/ 52047 h 368664"/>
                <a:gd name="connsiteX15" fmla="*/ 69396 w 369532"/>
                <a:gd name="connsiteY15" fmla="*/ 38168 h 368664"/>
                <a:gd name="connsiteX16" fmla="*/ 39035 w 369532"/>
                <a:gd name="connsiteY16" fmla="*/ 68528 h 368664"/>
                <a:gd name="connsiteX17" fmla="*/ 52047 w 369532"/>
                <a:gd name="connsiteY17" fmla="*/ 109298 h 368664"/>
                <a:gd name="connsiteX18" fmla="*/ 38168 w 369532"/>
                <a:gd name="connsiteY18" fmla="*/ 143129 h 368664"/>
                <a:gd name="connsiteX19" fmla="*/ 0 w 369532"/>
                <a:gd name="connsiteY19" fmla="*/ 162213 h 368664"/>
                <a:gd name="connsiteX20" fmla="*/ 0 w 369532"/>
                <a:gd name="connsiteY20" fmla="*/ 205585 h 368664"/>
                <a:gd name="connsiteX21" fmla="*/ 38168 w 369532"/>
                <a:gd name="connsiteY21" fmla="*/ 224669 h 368664"/>
                <a:gd name="connsiteX22" fmla="*/ 52047 w 369532"/>
                <a:gd name="connsiteY22" fmla="*/ 258499 h 368664"/>
                <a:gd name="connsiteX23" fmla="*/ 39035 w 369532"/>
                <a:gd name="connsiteY23" fmla="*/ 299269 h 368664"/>
                <a:gd name="connsiteX24" fmla="*/ 69396 w 369532"/>
                <a:gd name="connsiteY24" fmla="*/ 329630 h 368664"/>
                <a:gd name="connsiteX25" fmla="*/ 110166 w 369532"/>
                <a:gd name="connsiteY25" fmla="*/ 316618 h 368664"/>
                <a:gd name="connsiteX26" fmla="*/ 143996 w 369532"/>
                <a:gd name="connsiteY26" fmla="*/ 330497 h 368664"/>
                <a:gd name="connsiteX27" fmla="*/ 163080 w 369532"/>
                <a:gd name="connsiteY27" fmla="*/ 368665 h 368664"/>
                <a:gd name="connsiteX28" fmla="*/ 206452 w 369532"/>
                <a:gd name="connsiteY28" fmla="*/ 368665 h 368664"/>
                <a:gd name="connsiteX29" fmla="*/ 225536 w 369532"/>
                <a:gd name="connsiteY29" fmla="*/ 330497 h 368664"/>
                <a:gd name="connsiteX30" fmla="*/ 259367 w 369532"/>
                <a:gd name="connsiteY30" fmla="*/ 316618 h 368664"/>
                <a:gd name="connsiteX31" fmla="*/ 300137 w 369532"/>
                <a:gd name="connsiteY31" fmla="*/ 330497 h 368664"/>
                <a:gd name="connsiteX32" fmla="*/ 330497 w 369532"/>
                <a:gd name="connsiteY32" fmla="*/ 299269 h 368664"/>
                <a:gd name="connsiteX33" fmla="*/ 317486 w 369532"/>
                <a:gd name="connsiteY33" fmla="*/ 259367 h 368664"/>
                <a:gd name="connsiteX34" fmla="*/ 331365 w 369532"/>
                <a:gd name="connsiteY34" fmla="*/ 225536 h 368664"/>
                <a:gd name="connsiteX35" fmla="*/ 369532 w 369532"/>
                <a:gd name="connsiteY35" fmla="*/ 206452 h 368664"/>
                <a:gd name="connsiteX36" fmla="*/ 369532 w 369532"/>
                <a:gd name="connsiteY36" fmla="*/ 163080 h 368664"/>
                <a:gd name="connsiteX37" fmla="*/ 331365 w 369532"/>
                <a:gd name="connsiteY37" fmla="*/ 143996 h 368664"/>
                <a:gd name="connsiteX38" fmla="*/ 317486 w 369532"/>
                <a:gd name="connsiteY38" fmla="*/ 110166 h 36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9532" h="368664">
                  <a:moveTo>
                    <a:pt x="184766" y="249825"/>
                  </a:moveTo>
                  <a:cubicBezTo>
                    <a:pt x="148333" y="249825"/>
                    <a:pt x="119708" y="220332"/>
                    <a:pt x="119708" y="184766"/>
                  </a:cubicBezTo>
                  <a:cubicBezTo>
                    <a:pt x="119708" y="148333"/>
                    <a:pt x="149201" y="119708"/>
                    <a:pt x="184766" y="119708"/>
                  </a:cubicBezTo>
                  <a:cubicBezTo>
                    <a:pt x="221199" y="119708"/>
                    <a:pt x="249825" y="149201"/>
                    <a:pt x="249825" y="184766"/>
                  </a:cubicBezTo>
                  <a:cubicBezTo>
                    <a:pt x="249825" y="220332"/>
                    <a:pt x="221199" y="249825"/>
                    <a:pt x="184766" y="249825"/>
                  </a:cubicBezTo>
                  <a:lnTo>
                    <a:pt x="184766" y="249825"/>
                  </a:lnTo>
                  <a:close/>
                  <a:moveTo>
                    <a:pt x="317486" y="110166"/>
                  </a:moveTo>
                  <a:lnTo>
                    <a:pt x="331365" y="69396"/>
                  </a:lnTo>
                  <a:lnTo>
                    <a:pt x="300137" y="38168"/>
                  </a:lnTo>
                  <a:lnTo>
                    <a:pt x="259367" y="52047"/>
                  </a:lnTo>
                  <a:cubicBezTo>
                    <a:pt x="248957" y="45975"/>
                    <a:pt x="236813" y="41637"/>
                    <a:pt x="225536" y="38168"/>
                  </a:cubicBezTo>
                  <a:lnTo>
                    <a:pt x="206452" y="0"/>
                  </a:lnTo>
                  <a:lnTo>
                    <a:pt x="163080" y="0"/>
                  </a:lnTo>
                  <a:lnTo>
                    <a:pt x="143996" y="38168"/>
                  </a:lnTo>
                  <a:cubicBezTo>
                    <a:pt x="131852" y="41637"/>
                    <a:pt x="120575" y="45975"/>
                    <a:pt x="110166" y="52047"/>
                  </a:cubicBezTo>
                  <a:lnTo>
                    <a:pt x="69396" y="38168"/>
                  </a:lnTo>
                  <a:lnTo>
                    <a:pt x="39035" y="68528"/>
                  </a:lnTo>
                  <a:lnTo>
                    <a:pt x="52047" y="109298"/>
                  </a:lnTo>
                  <a:cubicBezTo>
                    <a:pt x="45975" y="119708"/>
                    <a:pt x="41637" y="131852"/>
                    <a:pt x="38168" y="143129"/>
                  </a:cubicBezTo>
                  <a:lnTo>
                    <a:pt x="0" y="162213"/>
                  </a:lnTo>
                  <a:lnTo>
                    <a:pt x="0" y="205585"/>
                  </a:lnTo>
                  <a:lnTo>
                    <a:pt x="38168" y="224669"/>
                  </a:lnTo>
                  <a:cubicBezTo>
                    <a:pt x="41637" y="236813"/>
                    <a:pt x="45975" y="248090"/>
                    <a:pt x="52047" y="258499"/>
                  </a:cubicBezTo>
                  <a:lnTo>
                    <a:pt x="39035" y="299269"/>
                  </a:lnTo>
                  <a:lnTo>
                    <a:pt x="69396" y="329630"/>
                  </a:lnTo>
                  <a:lnTo>
                    <a:pt x="110166" y="316618"/>
                  </a:lnTo>
                  <a:cubicBezTo>
                    <a:pt x="120575" y="322690"/>
                    <a:pt x="131852" y="327027"/>
                    <a:pt x="143996" y="330497"/>
                  </a:cubicBezTo>
                  <a:lnTo>
                    <a:pt x="163080" y="368665"/>
                  </a:lnTo>
                  <a:lnTo>
                    <a:pt x="206452" y="368665"/>
                  </a:lnTo>
                  <a:lnTo>
                    <a:pt x="225536" y="330497"/>
                  </a:lnTo>
                  <a:cubicBezTo>
                    <a:pt x="237680" y="327027"/>
                    <a:pt x="248957" y="322690"/>
                    <a:pt x="259367" y="316618"/>
                  </a:cubicBezTo>
                  <a:lnTo>
                    <a:pt x="300137" y="330497"/>
                  </a:lnTo>
                  <a:lnTo>
                    <a:pt x="330497" y="299269"/>
                  </a:lnTo>
                  <a:lnTo>
                    <a:pt x="317486" y="259367"/>
                  </a:lnTo>
                  <a:cubicBezTo>
                    <a:pt x="323558" y="248957"/>
                    <a:pt x="327895" y="237680"/>
                    <a:pt x="331365" y="225536"/>
                  </a:cubicBezTo>
                  <a:lnTo>
                    <a:pt x="369532" y="206452"/>
                  </a:lnTo>
                  <a:lnTo>
                    <a:pt x="369532" y="163080"/>
                  </a:lnTo>
                  <a:lnTo>
                    <a:pt x="331365" y="143996"/>
                  </a:lnTo>
                  <a:cubicBezTo>
                    <a:pt x="327895" y="131852"/>
                    <a:pt x="323558" y="120575"/>
                    <a:pt x="317486" y="110166"/>
                  </a:cubicBezTo>
                  <a:close/>
                </a:path>
              </a:pathLst>
            </a:custGeom>
            <a:grpFill/>
            <a:ln w="863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1" name="Graphic 49" descr="Gears">
            <a:extLst>
              <a:ext uri="{FF2B5EF4-FFF2-40B4-BE49-F238E27FC236}">
                <a16:creationId xmlns:a16="http://schemas.microsoft.com/office/drawing/2014/main" id="{9E10D9F6-2DD5-EE44-A707-1FFBA8CA49F2}"/>
              </a:ext>
            </a:extLst>
          </p:cNvPr>
          <p:cNvGrpSpPr/>
          <p:nvPr/>
        </p:nvGrpSpPr>
        <p:grpSpPr>
          <a:xfrm>
            <a:off x="5028251" y="4934992"/>
            <a:ext cx="424181" cy="513311"/>
            <a:chOff x="7866983" y="4586694"/>
            <a:chExt cx="565575" cy="684415"/>
          </a:xfrm>
          <a:solidFill>
            <a:schemeClr val="bg1"/>
          </a:solidFill>
        </p:grpSpPr>
        <p:sp>
          <p:nvSpPr>
            <p:cNvPr id="82" name="Freeform: Shape 79">
              <a:extLst>
                <a:ext uri="{FF2B5EF4-FFF2-40B4-BE49-F238E27FC236}">
                  <a16:creationId xmlns:a16="http://schemas.microsoft.com/office/drawing/2014/main" id="{ECBF7A45-EAA8-F84A-9DBC-1E6D257FAF43}"/>
                </a:ext>
              </a:extLst>
            </p:cNvPr>
            <p:cNvSpPr/>
            <p:nvPr/>
          </p:nvSpPr>
          <p:spPr>
            <a:xfrm>
              <a:off x="8063026" y="4586694"/>
              <a:ext cx="369532" cy="368664"/>
            </a:xfrm>
            <a:custGeom>
              <a:avLst/>
              <a:gdLst>
                <a:gd name="connsiteX0" fmla="*/ 184766 w 369532"/>
                <a:gd name="connsiteY0" fmla="*/ 249825 h 368664"/>
                <a:gd name="connsiteX1" fmla="*/ 119708 w 369532"/>
                <a:gd name="connsiteY1" fmla="*/ 184766 h 368664"/>
                <a:gd name="connsiteX2" fmla="*/ 184766 w 369532"/>
                <a:gd name="connsiteY2" fmla="*/ 119708 h 368664"/>
                <a:gd name="connsiteX3" fmla="*/ 249825 w 369532"/>
                <a:gd name="connsiteY3" fmla="*/ 184766 h 368664"/>
                <a:gd name="connsiteX4" fmla="*/ 184766 w 369532"/>
                <a:gd name="connsiteY4" fmla="*/ 249825 h 368664"/>
                <a:gd name="connsiteX5" fmla="*/ 331365 w 369532"/>
                <a:gd name="connsiteY5" fmla="*/ 143996 h 368664"/>
                <a:gd name="connsiteX6" fmla="*/ 317486 w 369532"/>
                <a:gd name="connsiteY6" fmla="*/ 110166 h 368664"/>
                <a:gd name="connsiteX7" fmla="*/ 331365 w 369532"/>
                <a:gd name="connsiteY7" fmla="*/ 69396 h 368664"/>
                <a:gd name="connsiteX8" fmla="*/ 300137 w 369532"/>
                <a:gd name="connsiteY8" fmla="*/ 38168 h 368664"/>
                <a:gd name="connsiteX9" fmla="*/ 259367 w 369532"/>
                <a:gd name="connsiteY9" fmla="*/ 52047 h 368664"/>
                <a:gd name="connsiteX10" fmla="*/ 225536 w 369532"/>
                <a:gd name="connsiteY10" fmla="*/ 38168 h 368664"/>
                <a:gd name="connsiteX11" fmla="*/ 206452 w 369532"/>
                <a:gd name="connsiteY11" fmla="*/ 0 h 368664"/>
                <a:gd name="connsiteX12" fmla="*/ 163080 w 369532"/>
                <a:gd name="connsiteY12" fmla="*/ 0 h 368664"/>
                <a:gd name="connsiteX13" fmla="*/ 143996 w 369532"/>
                <a:gd name="connsiteY13" fmla="*/ 38168 h 368664"/>
                <a:gd name="connsiteX14" fmla="*/ 110166 w 369532"/>
                <a:gd name="connsiteY14" fmla="*/ 52047 h 368664"/>
                <a:gd name="connsiteX15" fmla="*/ 69396 w 369532"/>
                <a:gd name="connsiteY15" fmla="*/ 38168 h 368664"/>
                <a:gd name="connsiteX16" fmla="*/ 38168 w 369532"/>
                <a:gd name="connsiteY16" fmla="*/ 69396 h 368664"/>
                <a:gd name="connsiteX17" fmla="*/ 52047 w 369532"/>
                <a:gd name="connsiteY17" fmla="*/ 110166 h 368664"/>
                <a:gd name="connsiteX18" fmla="*/ 38168 w 369532"/>
                <a:gd name="connsiteY18" fmla="*/ 143996 h 368664"/>
                <a:gd name="connsiteX19" fmla="*/ 0 w 369532"/>
                <a:gd name="connsiteY19" fmla="*/ 163080 h 368664"/>
                <a:gd name="connsiteX20" fmla="*/ 0 w 369532"/>
                <a:gd name="connsiteY20" fmla="*/ 206452 h 368664"/>
                <a:gd name="connsiteX21" fmla="*/ 38168 w 369532"/>
                <a:gd name="connsiteY21" fmla="*/ 225536 h 368664"/>
                <a:gd name="connsiteX22" fmla="*/ 52047 w 369532"/>
                <a:gd name="connsiteY22" fmla="*/ 259367 h 368664"/>
                <a:gd name="connsiteX23" fmla="*/ 38168 w 369532"/>
                <a:gd name="connsiteY23" fmla="*/ 300137 h 368664"/>
                <a:gd name="connsiteX24" fmla="*/ 68528 w 369532"/>
                <a:gd name="connsiteY24" fmla="*/ 330497 h 368664"/>
                <a:gd name="connsiteX25" fmla="*/ 109298 w 369532"/>
                <a:gd name="connsiteY25" fmla="*/ 316618 h 368664"/>
                <a:gd name="connsiteX26" fmla="*/ 143129 w 369532"/>
                <a:gd name="connsiteY26" fmla="*/ 330497 h 368664"/>
                <a:gd name="connsiteX27" fmla="*/ 162213 w 369532"/>
                <a:gd name="connsiteY27" fmla="*/ 368665 h 368664"/>
                <a:gd name="connsiteX28" fmla="*/ 205585 w 369532"/>
                <a:gd name="connsiteY28" fmla="*/ 368665 h 368664"/>
                <a:gd name="connsiteX29" fmla="*/ 224669 w 369532"/>
                <a:gd name="connsiteY29" fmla="*/ 330497 h 368664"/>
                <a:gd name="connsiteX30" fmla="*/ 258499 w 369532"/>
                <a:gd name="connsiteY30" fmla="*/ 316618 h 368664"/>
                <a:gd name="connsiteX31" fmla="*/ 299269 w 369532"/>
                <a:gd name="connsiteY31" fmla="*/ 330497 h 368664"/>
                <a:gd name="connsiteX32" fmla="*/ 330497 w 369532"/>
                <a:gd name="connsiteY32" fmla="*/ 300137 h 368664"/>
                <a:gd name="connsiteX33" fmla="*/ 316618 w 369532"/>
                <a:gd name="connsiteY33" fmla="*/ 259367 h 368664"/>
                <a:gd name="connsiteX34" fmla="*/ 331365 w 369532"/>
                <a:gd name="connsiteY34" fmla="*/ 225536 h 368664"/>
                <a:gd name="connsiteX35" fmla="*/ 369532 w 369532"/>
                <a:gd name="connsiteY35" fmla="*/ 206452 h 368664"/>
                <a:gd name="connsiteX36" fmla="*/ 369532 w 369532"/>
                <a:gd name="connsiteY36" fmla="*/ 163080 h 368664"/>
                <a:gd name="connsiteX37" fmla="*/ 331365 w 369532"/>
                <a:gd name="connsiteY37" fmla="*/ 143996 h 36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69532" h="368664">
                  <a:moveTo>
                    <a:pt x="184766" y="249825"/>
                  </a:moveTo>
                  <a:cubicBezTo>
                    <a:pt x="148333" y="249825"/>
                    <a:pt x="119708" y="220332"/>
                    <a:pt x="119708" y="184766"/>
                  </a:cubicBezTo>
                  <a:cubicBezTo>
                    <a:pt x="119708" y="149201"/>
                    <a:pt x="149201" y="119708"/>
                    <a:pt x="184766" y="119708"/>
                  </a:cubicBezTo>
                  <a:cubicBezTo>
                    <a:pt x="221199" y="119708"/>
                    <a:pt x="249825" y="149201"/>
                    <a:pt x="249825" y="184766"/>
                  </a:cubicBezTo>
                  <a:cubicBezTo>
                    <a:pt x="249825" y="220332"/>
                    <a:pt x="220332" y="249825"/>
                    <a:pt x="184766" y="249825"/>
                  </a:cubicBezTo>
                  <a:close/>
                  <a:moveTo>
                    <a:pt x="331365" y="143996"/>
                  </a:moveTo>
                  <a:cubicBezTo>
                    <a:pt x="327895" y="131852"/>
                    <a:pt x="323558" y="120575"/>
                    <a:pt x="317486" y="110166"/>
                  </a:cubicBezTo>
                  <a:lnTo>
                    <a:pt x="331365" y="69396"/>
                  </a:lnTo>
                  <a:lnTo>
                    <a:pt x="300137" y="38168"/>
                  </a:lnTo>
                  <a:lnTo>
                    <a:pt x="259367" y="52047"/>
                  </a:lnTo>
                  <a:cubicBezTo>
                    <a:pt x="248957" y="45975"/>
                    <a:pt x="237680" y="41637"/>
                    <a:pt x="225536" y="38168"/>
                  </a:cubicBezTo>
                  <a:lnTo>
                    <a:pt x="206452" y="0"/>
                  </a:lnTo>
                  <a:lnTo>
                    <a:pt x="163080" y="0"/>
                  </a:lnTo>
                  <a:lnTo>
                    <a:pt x="143996" y="38168"/>
                  </a:lnTo>
                  <a:cubicBezTo>
                    <a:pt x="131852" y="41637"/>
                    <a:pt x="120575" y="45975"/>
                    <a:pt x="110166" y="52047"/>
                  </a:cubicBezTo>
                  <a:lnTo>
                    <a:pt x="69396" y="38168"/>
                  </a:lnTo>
                  <a:lnTo>
                    <a:pt x="38168" y="69396"/>
                  </a:lnTo>
                  <a:lnTo>
                    <a:pt x="52047" y="110166"/>
                  </a:lnTo>
                  <a:cubicBezTo>
                    <a:pt x="45975" y="120575"/>
                    <a:pt x="41637" y="131852"/>
                    <a:pt x="38168" y="143996"/>
                  </a:cubicBezTo>
                  <a:lnTo>
                    <a:pt x="0" y="163080"/>
                  </a:lnTo>
                  <a:lnTo>
                    <a:pt x="0" y="206452"/>
                  </a:lnTo>
                  <a:lnTo>
                    <a:pt x="38168" y="225536"/>
                  </a:lnTo>
                  <a:cubicBezTo>
                    <a:pt x="41637" y="237680"/>
                    <a:pt x="45975" y="248957"/>
                    <a:pt x="52047" y="259367"/>
                  </a:cubicBezTo>
                  <a:lnTo>
                    <a:pt x="38168" y="300137"/>
                  </a:lnTo>
                  <a:lnTo>
                    <a:pt x="68528" y="330497"/>
                  </a:lnTo>
                  <a:lnTo>
                    <a:pt x="109298" y="316618"/>
                  </a:lnTo>
                  <a:cubicBezTo>
                    <a:pt x="119708" y="322690"/>
                    <a:pt x="130984" y="327027"/>
                    <a:pt x="143129" y="330497"/>
                  </a:cubicBezTo>
                  <a:lnTo>
                    <a:pt x="162213" y="368665"/>
                  </a:lnTo>
                  <a:lnTo>
                    <a:pt x="205585" y="368665"/>
                  </a:lnTo>
                  <a:lnTo>
                    <a:pt x="224669" y="330497"/>
                  </a:lnTo>
                  <a:cubicBezTo>
                    <a:pt x="236813" y="327027"/>
                    <a:pt x="248090" y="322690"/>
                    <a:pt x="258499" y="316618"/>
                  </a:cubicBezTo>
                  <a:lnTo>
                    <a:pt x="299269" y="330497"/>
                  </a:lnTo>
                  <a:lnTo>
                    <a:pt x="330497" y="300137"/>
                  </a:lnTo>
                  <a:lnTo>
                    <a:pt x="316618" y="259367"/>
                  </a:lnTo>
                  <a:cubicBezTo>
                    <a:pt x="322690" y="248957"/>
                    <a:pt x="327895" y="236813"/>
                    <a:pt x="331365" y="225536"/>
                  </a:cubicBezTo>
                  <a:lnTo>
                    <a:pt x="369532" y="206452"/>
                  </a:lnTo>
                  <a:lnTo>
                    <a:pt x="369532" y="163080"/>
                  </a:lnTo>
                  <a:lnTo>
                    <a:pt x="331365" y="143996"/>
                  </a:lnTo>
                  <a:close/>
                </a:path>
              </a:pathLst>
            </a:custGeom>
            <a:grpFill/>
            <a:ln w="863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3" name="Freeform: Shape 80">
              <a:extLst>
                <a:ext uri="{FF2B5EF4-FFF2-40B4-BE49-F238E27FC236}">
                  <a16:creationId xmlns:a16="http://schemas.microsoft.com/office/drawing/2014/main" id="{AE74E133-B075-1741-AA45-A75C2E63D69B}"/>
                </a:ext>
              </a:extLst>
            </p:cNvPr>
            <p:cNvSpPr/>
            <p:nvPr/>
          </p:nvSpPr>
          <p:spPr>
            <a:xfrm>
              <a:off x="7866983" y="4902445"/>
              <a:ext cx="369532" cy="368664"/>
            </a:xfrm>
            <a:custGeom>
              <a:avLst/>
              <a:gdLst>
                <a:gd name="connsiteX0" fmla="*/ 184766 w 369532"/>
                <a:gd name="connsiteY0" fmla="*/ 249825 h 368664"/>
                <a:gd name="connsiteX1" fmla="*/ 119708 w 369532"/>
                <a:gd name="connsiteY1" fmla="*/ 184766 h 368664"/>
                <a:gd name="connsiteX2" fmla="*/ 184766 w 369532"/>
                <a:gd name="connsiteY2" fmla="*/ 119708 h 368664"/>
                <a:gd name="connsiteX3" fmla="*/ 249825 w 369532"/>
                <a:gd name="connsiteY3" fmla="*/ 184766 h 368664"/>
                <a:gd name="connsiteX4" fmla="*/ 184766 w 369532"/>
                <a:gd name="connsiteY4" fmla="*/ 249825 h 368664"/>
                <a:gd name="connsiteX5" fmla="*/ 184766 w 369532"/>
                <a:gd name="connsiteY5" fmla="*/ 249825 h 368664"/>
                <a:gd name="connsiteX6" fmla="*/ 317486 w 369532"/>
                <a:gd name="connsiteY6" fmla="*/ 110166 h 368664"/>
                <a:gd name="connsiteX7" fmla="*/ 331365 w 369532"/>
                <a:gd name="connsiteY7" fmla="*/ 69396 h 368664"/>
                <a:gd name="connsiteX8" fmla="*/ 300137 w 369532"/>
                <a:gd name="connsiteY8" fmla="*/ 38168 h 368664"/>
                <a:gd name="connsiteX9" fmla="*/ 259367 w 369532"/>
                <a:gd name="connsiteY9" fmla="*/ 52047 h 368664"/>
                <a:gd name="connsiteX10" fmla="*/ 225536 w 369532"/>
                <a:gd name="connsiteY10" fmla="*/ 38168 h 368664"/>
                <a:gd name="connsiteX11" fmla="*/ 206452 w 369532"/>
                <a:gd name="connsiteY11" fmla="*/ 0 h 368664"/>
                <a:gd name="connsiteX12" fmla="*/ 163080 w 369532"/>
                <a:gd name="connsiteY12" fmla="*/ 0 h 368664"/>
                <a:gd name="connsiteX13" fmla="*/ 143996 w 369532"/>
                <a:gd name="connsiteY13" fmla="*/ 38168 h 368664"/>
                <a:gd name="connsiteX14" fmla="*/ 110166 w 369532"/>
                <a:gd name="connsiteY14" fmla="*/ 52047 h 368664"/>
                <a:gd name="connsiteX15" fmla="*/ 69396 w 369532"/>
                <a:gd name="connsiteY15" fmla="*/ 38168 h 368664"/>
                <a:gd name="connsiteX16" fmla="*/ 39035 w 369532"/>
                <a:gd name="connsiteY16" fmla="*/ 68528 h 368664"/>
                <a:gd name="connsiteX17" fmla="*/ 52047 w 369532"/>
                <a:gd name="connsiteY17" fmla="*/ 109298 h 368664"/>
                <a:gd name="connsiteX18" fmla="*/ 38168 w 369532"/>
                <a:gd name="connsiteY18" fmla="*/ 143129 h 368664"/>
                <a:gd name="connsiteX19" fmla="*/ 0 w 369532"/>
                <a:gd name="connsiteY19" fmla="*/ 162213 h 368664"/>
                <a:gd name="connsiteX20" fmla="*/ 0 w 369532"/>
                <a:gd name="connsiteY20" fmla="*/ 205585 h 368664"/>
                <a:gd name="connsiteX21" fmla="*/ 38168 w 369532"/>
                <a:gd name="connsiteY21" fmla="*/ 224669 h 368664"/>
                <a:gd name="connsiteX22" fmla="*/ 52047 w 369532"/>
                <a:gd name="connsiteY22" fmla="*/ 258499 h 368664"/>
                <a:gd name="connsiteX23" fmla="*/ 39035 w 369532"/>
                <a:gd name="connsiteY23" fmla="*/ 299269 h 368664"/>
                <a:gd name="connsiteX24" fmla="*/ 69396 w 369532"/>
                <a:gd name="connsiteY24" fmla="*/ 329630 h 368664"/>
                <a:gd name="connsiteX25" fmla="*/ 110166 w 369532"/>
                <a:gd name="connsiteY25" fmla="*/ 316618 h 368664"/>
                <a:gd name="connsiteX26" fmla="*/ 143996 w 369532"/>
                <a:gd name="connsiteY26" fmla="*/ 330497 h 368664"/>
                <a:gd name="connsiteX27" fmla="*/ 163080 w 369532"/>
                <a:gd name="connsiteY27" fmla="*/ 368665 h 368664"/>
                <a:gd name="connsiteX28" fmla="*/ 206452 w 369532"/>
                <a:gd name="connsiteY28" fmla="*/ 368665 h 368664"/>
                <a:gd name="connsiteX29" fmla="*/ 225536 w 369532"/>
                <a:gd name="connsiteY29" fmla="*/ 330497 h 368664"/>
                <a:gd name="connsiteX30" fmla="*/ 259367 w 369532"/>
                <a:gd name="connsiteY30" fmla="*/ 316618 h 368664"/>
                <a:gd name="connsiteX31" fmla="*/ 300137 w 369532"/>
                <a:gd name="connsiteY31" fmla="*/ 330497 h 368664"/>
                <a:gd name="connsiteX32" fmla="*/ 330497 w 369532"/>
                <a:gd name="connsiteY32" fmla="*/ 299269 h 368664"/>
                <a:gd name="connsiteX33" fmla="*/ 317486 w 369532"/>
                <a:gd name="connsiteY33" fmla="*/ 259367 h 368664"/>
                <a:gd name="connsiteX34" fmla="*/ 331365 w 369532"/>
                <a:gd name="connsiteY34" fmla="*/ 225536 h 368664"/>
                <a:gd name="connsiteX35" fmla="*/ 369532 w 369532"/>
                <a:gd name="connsiteY35" fmla="*/ 206452 h 368664"/>
                <a:gd name="connsiteX36" fmla="*/ 369532 w 369532"/>
                <a:gd name="connsiteY36" fmla="*/ 163080 h 368664"/>
                <a:gd name="connsiteX37" fmla="*/ 331365 w 369532"/>
                <a:gd name="connsiteY37" fmla="*/ 143996 h 368664"/>
                <a:gd name="connsiteX38" fmla="*/ 317486 w 369532"/>
                <a:gd name="connsiteY38" fmla="*/ 110166 h 36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9532" h="368664">
                  <a:moveTo>
                    <a:pt x="184766" y="249825"/>
                  </a:moveTo>
                  <a:cubicBezTo>
                    <a:pt x="148333" y="249825"/>
                    <a:pt x="119708" y="220332"/>
                    <a:pt x="119708" y="184766"/>
                  </a:cubicBezTo>
                  <a:cubicBezTo>
                    <a:pt x="119708" y="148333"/>
                    <a:pt x="149201" y="119708"/>
                    <a:pt x="184766" y="119708"/>
                  </a:cubicBezTo>
                  <a:cubicBezTo>
                    <a:pt x="221199" y="119708"/>
                    <a:pt x="249825" y="149201"/>
                    <a:pt x="249825" y="184766"/>
                  </a:cubicBezTo>
                  <a:cubicBezTo>
                    <a:pt x="249825" y="220332"/>
                    <a:pt x="221199" y="249825"/>
                    <a:pt x="184766" y="249825"/>
                  </a:cubicBezTo>
                  <a:lnTo>
                    <a:pt x="184766" y="249825"/>
                  </a:lnTo>
                  <a:close/>
                  <a:moveTo>
                    <a:pt x="317486" y="110166"/>
                  </a:moveTo>
                  <a:lnTo>
                    <a:pt x="331365" y="69396"/>
                  </a:lnTo>
                  <a:lnTo>
                    <a:pt x="300137" y="38168"/>
                  </a:lnTo>
                  <a:lnTo>
                    <a:pt x="259367" y="52047"/>
                  </a:lnTo>
                  <a:cubicBezTo>
                    <a:pt x="248957" y="45975"/>
                    <a:pt x="236813" y="41637"/>
                    <a:pt x="225536" y="38168"/>
                  </a:cubicBezTo>
                  <a:lnTo>
                    <a:pt x="206452" y="0"/>
                  </a:lnTo>
                  <a:lnTo>
                    <a:pt x="163080" y="0"/>
                  </a:lnTo>
                  <a:lnTo>
                    <a:pt x="143996" y="38168"/>
                  </a:lnTo>
                  <a:cubicBezTo>
                    <a:pt x="131852" y="41637"/>
                    <a:pt x="120575" y="45975"/>
                    <a:pt x="110166" y="52047"/>
                  </a:cubicBezTo>
                  <a:lnTo>
                    <a:pt x="69396" y="38168"/>
                  </a:lnTo>
                  <a:lnTo>
                    <a:pt x="39035" y="68528"/>
                  </a:lnTo>
                  <a:lnTo>
                    <a:pt x="52047" y="109298"/>
                  </a:lnTo>
                  <a:cubicBezTo>
                    <a:pt x="45975" y="119708"/>
                    <a:pt x="41637" y="131852"/>
                    <a:pt x="38168" y="143129"/>
                  </a:cubicBezTo>
                  <a:lnTo>
                    <a:pt x="0" y="162213"/>
                  </a:lnTo>
                  <a:lnTo>
                    <a:pt x="0" y="205585"/>
                  </a:lnTo>
                  <a:lnTo>
                    <a:pt x="38168" y="224669"/>
                  </a:lnTo>
                  <a:cubicBezTo>
                    <a:pt x="41637" y="236813"/>
                    <a:pt x="45975" y="248090"/>
                    <a:pt x="52047" y="258499"/>
                  </a:cubicBezTo>
                  <a:lnTo>
                    <a:pt x="39035" y="299269"/>
                  </a:lnTo>
                  <a:lnTo>
                    <a:pt x="69396" y="329630"/>
                  </a:lnTo>
                  <a:lnTo>
                    <a:pt x="110166" y="316618"/>
                  </a:lnTo>
                  <a:cubicBezTo>
                    <a:pt x="120575" y="322690"/>
                    <a:pt x="131852" y="327027"/>
                    <a:pt x="143996" y="330497"/>
                  </a:cubicBezTo>
                  <a:lnTo>
                    <a:pt x="163080" y="368665"/>
                  </a:lnTo>
                  <a:lnTo>
                    <a:pt x="206452" y="368665"/>
                  </a:lnTo>
                  <a:lnTo>
                    <a:pt x="225536" y="330497"/>
                  </a:lnTo>
                  <a:cubicBezTo>
                    <a:pt x="237680" y="327027"/>
                    <a:pt x="248957" y="322690"/>
                    <a:pt x="259367" y="316618"/>
                  </a:cubicBezTo>
                  <a:lnTo>
                    <a:pt x="300137" y="330497"/>
                  </a:lnTo>
                  <a:lnTo>
                    <a:pt x="330497" y="299269"/>
                  </a:lnTo>
                  <a:lnTo>
                    <a:pt x="317486" y="259367"/>
                  </a:lnTo>
                  <a:cubicBezTo>
                    <a:pt x="323558" y="248957"/>
                    <a:pt x="327895" y="237680"/>
                    <a:pt x="331365" y="225536"/>
                  </a:cubicBezTo>
                  <a:lnTo>
                    <a:pt x="369532" y="206452"/>
                  </a:lnTo>
                  <a:lnTo>
                    <a:pt x="369532" y="163080"/>
                  </a:lnTo>
                  <a:lnTo>
                    <a:pt x="331365" y="143996"/>
                  </a:lnTo>
                  <a:cubicBezTo>
                    <a:pt x="327895" y="131852"/>
                    <a:pt x="323558" y="120575"/>
                    <a:pt x="317486" y="110166"/>
                  </a:cubicBezTo>
                  <a:close/>
                </a:path>
              </a:pathLst>
            </a:custGeom>
            <a:grpFill/>
            <a:ln w="863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820E4F34-EED6-3242-9A82-FDDE00AC8DD5}"/>
              </a:ext>
            </a:extLst>
          </p:cNvPr>
          <p:cNvGrpSpPr/>
          <p:nvPr/>
        </p:nvGrpSpPr>
        <p:grpSpPr>
          <a:xfrm>
            <a:off x="876409" y="-1530921"/>
            <a:ext cx="1721340" cy="1331700"/>
            <a:chOff x="5353594" y="-1359730"/>
            <a:chExt cx="1721340" cy="1331700"/>
          </a:xfrm>
        </p:grpSpPr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DF09838F-FD79-5D4A-9EC5-ED8236344529}"/>
                </a:ext>
              </a:extLst>
            </p:cNvPr>
            <p:cNvSpPr txBox="1"/>
            <p:nvPr/>
          </p:nvSpPr>
          <p:spPr>
            <a:xfrm>
              <a:off x="5533615" y="-1188461"/>
              <a:ext cx="1541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ÍCONES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Para adicionar um 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Ícone, vá em: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Inserir &gt; ícones</a:t>
              </a:r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4197104E-A606-DB48-940F-05E2591463CA}"/>
                </a:ext>
              </a:extLst>
            </p:cNvPr>
            <p:cNvSpPr/>
            <p:nvPr/>
          </p:nvSpPr>
          <p:spPr>
            <a:xfrm>
              <a:off x="5353594" y="-1359730"/>
              <a:ext cx="1721339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1161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2">
            <a:extLst>
              <a:ext uri="{FF2B5EF4-FFF2-40B4-BE49-F238E27FC236}">
                <a16:creationId xmlns:a16="http://schemas.microsoft.com/office/drawing/2014/main" id="{4E8B6ABC-1950-2C41-94BA-0B5703FCFD08}"/>
              </a:ext>
            </a:extLst>
          </p:cNvPr>
          <p:cNvSpPr txBox="1"/>
          <p:nvPr/>
        </p:nvSpPr>
        <p:spPr>
          <a:xfrm>
            <a:off x="1183896" y="1778261"/>
            <a:ext cx="691023" cy="41549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" name="Chart 33">
            <a:extLst>
              <a:ext uri="{FF2B5EF4-FFF2-40B4-BE49-F238E27FC236}">
                <a16:creationId xmlns:a16="http://schemas.microsoft.com/office/drawing/2014/main" id="{0713D2E0-9DD6-2646-AB02-D2B21C070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245307"/>
              </p:ext>
            </p:extLst>
          </p:nvPr>
        </p:nvGraphicFramePr>
        <p:xfrm>
          <a:off x="979885" y="2302974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34">
            <a:extLst>
              <a:ext uri="{FF2B5EF4-FFF2-40B4-BE49-F238E27FC236}">
                <a16:creationId xmlns:a16="http://schemas.microsoft.com/office/drawing/2014/main" id="{72FCF80B-3DB0-2F4A-9387-0385A82B4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5281706"/>
              </p:ext>
            </p:extLst>
          </p:nvPr>
        </p:nvGraphicFramePr>
        <p:xfrm>
          <a:off x="3287957" y="2302974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Arrow Connector 35">
            <a:extLst>
              <a:ext uri="{FF2B5EF4-FFF2-40B4-BE49-F238E27FC236}">
                <a16:creationId xmlns:a16="http://schemas.microsoft.com/office/drawing/2014/main" id="{217A3B03-E6E1-4E44-BE0C-899F48E4C3C3}"/>
              </a:ext>
            </a:extLst>
          </p:cNvPr>
          <p:cNvCxnSpPr>
            <a:cxnSpLocks/>
          </p:cNvCxnSpPr>
          <p:nvPr/>
        </p:nvCxnSpPr>
        <p:spPr>
          <a:xfrm flipH="1">
            <a:off x="2194679" y="2717671"/>
            <a:ext cx="1044053" cy="0"/>
          </a:xfrm>
          <a:prstGeom prst="straightConnector1">
            <a:avLst/>
          </a:prstGeom>
          <a:ln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36">
            <a:extLst>
              <a:ext uri="{FF2B5EF4-FFF2-40B4-BE49-F238E27FC236}">
                <a16:creationId xmlns:a16="http://schemas.microsoft.com/office/drawing/2014/main" id="{EC753A11-D1D0-1444-8117-FADA9D0FD551}"/>
              </a:ext>
            </a:extLst>
          </p:cNvPr>
          <p:cNvSpPr txBox="1"/>
          <p:nvPr/>
        </p:nvSpPr>
        <p:spPr>
          <a:xfrm>
            <a:off x="2678321" y="2348339"/>
            <a:ext cx="560411" cy="415498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25%</a:t>
            </a:r>
          </a:p>
        </p:txBody>
      </p:sp>
      <p:cxnSp>
        <p:nvCxnSpPr>
          <p:cNvPr id="9" name="Straight Arrow Connector 37">
            <a:extLst>
              <a:ext uri="{FF2B5EF4-FFF2-40B4-BE49-F238E27FC236}">
                <a16:creationId xmlns:a16="http://schemas.microsoft.com/office/drawing/2014/main" id="{F3C154B1-161F-914E-8F6A-E93E896763E1}"/>
              </a:ext>
            </a:extLst>
          </p:cNvPr>
          <p:cNvCxnSpPr>
            <a:cxnSpLocks/>
          </p:cNvCxnSpPr>
          <p:nvPr/>
        </p:nvCxnSpPr>
        <p:spPr>
          <a:xfrm flipH="1">
            <a:off x="4582093" y="2717670"/>
            <a:ext cx="1044053" cy="0"/>
          </a:xfrm>
          <a:prstGeom prst="straightConnector1">
            <a:avLst/>
          </a:prstGeom>
          <a:ln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8">
            <a:extLst>
              <a:ext uri="{FF2B5EF4-FFF2-40B4-BE49-F238E27FC236}">
                <a16:creationId xmlns:a16="http://schemas.microsoft.com/office/drawing/2014/main" id="{44253267-9141-F541-A257-111D70C622C0}"/>
              </a:ext>
            </a:extLst>
          </p:cNvPr>
          <p:cNvSpPr txBox="1"/>
          <p:nvPr/>
        </p:nvSpPr>
        <p:spPr>
          <a:xfrm>
            <a:off x="5065735" y="2348338"/>
            <a:ext cx="560411" cy="415498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35%</a:t>
            </a:r>
          </a:p>
        </p:txBody>
      </p:sp>
      <p:sp>
        <p:nvSpPr>
          <p:cNvPr id="11" name="TextBox 39">
            <a:extLst>
              <a:ext uri="{FF2B5EF4-FFF2-40B4-BE49-F238E27FC236}">
                <a16:creationId xmlns:a16="http://schemas.microsoft.com/office/drawing/2014/main" id="{B96D1AA3-A578-1B48-838D-3E26BC0B6CA9}"/>
              </a:ext>
            </a:extLst>
          </p:cNvPr>
          <p:cNvSpPr txBox="1"/>
          <p:nvPr/>
        </p:nvSpPr>
        <p:spPr>
          <a:xfrm>
            <a:off x="1757067" y="3076243"/>
            <a:ext cx="27443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</a:p>
        </p:txBody>
      </p:sp>
      <p:sp>
        <p:nvSpPr>
          <p:cNvPr id="12" name="TextBox 40">
            <a:extLst>
              <a:ext uri="{FF2B5EF4-FFF2-40B4-BE49-F238E27FC236}">
                <a16:creationId xmlns:a16="http://schemas.microsoft.com/office/drawing/2014/main" id="{E29ECBEC-9C33-7C42-B5C8-920C3F567D97}"/>
              </a:ext>
            </a:extLst>
          </p:cNvPr>
          <p:cNvSpPr txBox="1"/>
          <p:nvPr/>
        </p:nvSpPr>
        <p:spPr>
          <a:xfrm>
            <a:off x="4068346" y="3076243"/>
            <a:ext cx="268022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</a:p>
        </p:txBody>
      </p:sp>
      <p:cxnSp>
        <p:nvCxnSpPr>
          <p:cNvPr id="13" name="Straight Connector 41">
            <a:extLst>
              <a:ext uri="{FF2B5EF4-FFF2-40B4-BE49-F238E27FC236}">
                <a16:creationId xmlns:a16="http://schemas.microsoft.com/office/drawing/2014/main" id="{9F074FD8-691A-614D-8E37-033DADBF1221}"/>
              </a:ext>
            </a:extLst>
          </p:cNvPr>
          <p:cNvCxnSpPr>
            <a:cxnSpLocks/>
          </p:cNvCxnSpPr>
          <p:nvPr/>
        </p:nvCxnSpPr>
        <p:spPr>
          <a:xfrm>
            <a:off x="1183896" y="2181630"/>
            <a:ext cx="4442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72">
            <a:extLst>
              <a:ext uri="{FF2B5EF4-FFF2-40B4-BE49-F238E27FC236}">
                <a16:creationId xmlns:a16="http://schemas.microsoft.com/office/drawing/2014/main" id="{044303FF-31FE-964E-916E-418F777916FC}"/>
              </a:ext>
            </a:extLst>
          </p:cNvPr>
          <p:cNvSpPr txBox="1"/>
          <p:nvPr/>
        </p:nvSpPr>
        <p:spPr>
          <a:xfrm>
            <a:off x="1183896" y="4482728"/>
            <a:ext cx="691023" cy="41549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Straight Connector 73">
            <a:extLst>
              <a:ext uri="{FF2B5EF4-FFF2-40B4-BE49-F238E27FC236}">
                <a16:creationId xmlns:a16="http://schemas.microsoft.com/office/drawing/2014/main" id="{A4C97A66-5FDC-524F-BADC-398C0F3C62A8}"/>
              </a:ext>
            </a:extLst>
          </p:cNvPr>
          <p:cNvCxnSpPr>
            <a:cxnSpLocks/>
          </p:cNvCxnSpPr>
          <p:nvPr/>
        </p:nvCxnSpPr>
        <p:spPr>
          <a:xfrm>
            <a:off x="1183896" y="4886097"/>
            <a:ext cx="381402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hart 74">
            <a:extLst>
              <a:ext uri="{FF2B5EF4-FFF2-40B4-BE49-F238E27FC236}">
                <a16:creationId xmlns:a16="http://schemas.microsoft.com/office/drawing/2014/main" id="{5CCB0A78-BC7B-284A-BCFC-BB87B2E86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976554"/>
              </p:ext>
            </p:extLst>
          </p:nvPr>
        </p:nvGraphicFramePr>
        <p:xfrm>
          <a:off x="6613238" y="2135560"/>
          <a:ext cx="2743200" cy="2259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75">
            <a:extLst>
              <a:ext uri="{FF2B5EF4-FFF2-40B4-BE49-F238E27FC236}">
                <a16:creationId xmlns:a16="http://schemas.microsoft.com/office/drawing/2014/main" id="{B0737B25-0CD1-1743-99CE-382A48ED4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8758703"/>
              </p:ext>
            </p:extLst>
          </p:nvPr>
        </p:nvGraphicFramePr>
        <p:xfrm>
          <a:off x="5905426" y="5091347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Chart 76">
            <a:extLst>
              <a:ext uri="{FF2B5EF4-FFF2-40B4-BE49-F238E27FC236}">
                <a16:creationId xmlns:a16="http://schemas.microsoft.com/office/drawing/2014/main" id="{3BF3019B-9A5B-EC46-9329-E913A13B5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414665"/>
              </p:ext>
            </p:extLst>
          </p:nvPr>
        </p:nvGraphicFramePr>
        <p:xfrm>
          <a:off x="7843587" y="5091347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Chart 77">
            <a:extLst>
              <a:ext uri="{FF2B5EF4-FFF2-40B4-BE49-F238E27FC236}">
                <a16:creationId xmlns:a16="http://schemas.microsoft.com/office/drawing/2014/main" id="{713B4B31-7FDC-A341-9B66-13FF4766B8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200084"/>
              </p:ext>
            </p:extLst>
          </p:nvPr>
        </p:nvGraphicFramePr>
        <p:xfrm>
          <a:off x="9781748" y="5091347"/>
          <a:ext cx="18288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0" name="Straight Arrow Connector 78">
            <a:extLst>
              <a:ext uri="{FF2B5EF4-FFF2-40B4-BE49-F238E27FC236}">
                <a16:creationId xmlns:a16="http://schemas.microsoft.com/office/drawing/2014/main" id="{11C930E4-254C-154C-B9F8-E9DDF8BDCB19}"/>
              </a:ext>
            </a:extLst>
          </p:cNvPr>
          <p:cNvCxnSpPr>
            <a:cxnSpLocks/>
          </p:cNvCxnSpPr>
          <p:nvPr/>
        </p:nvCxnSpPr>
        <p:spPr>
          <a:xfrm flipH="1">
            <a:off x="7061613" y="5443663"/>
            <a:ext cx="1044053" cy="0"/>
          </a:xfrm>
          <a:prstGeom prst="straightConnector1">
            <a:avLst/>
          </a:prstGeom>
          <a:ln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79">
            <a:extLst>
              <a:ext uri="{FF2B5EF4-FFF2-40B4-BE49-F238E27FC236}">
                <a16:creationId xmlns:a16="http://schemas.microsoft.com/office/drawing/2014/main" id="{EAC0C64E-2990-5945-97E0-6DCE2E22557B}"/>
              </a:ext>
            </a:extLst>
          </p:cNvPr>
          <p:cNvSpPr txBox="1"/>
          <p:nvPr/>
        </p:nvSpPr>
        <p:spPr>
          <a:xfrm>
            <a:off x="7545255" y="5074331"/>
            <a:ext cx="560411" cy="415498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85%</a:t>
            </a:r>
          </a:p>
        </p:txBody>
      </p:sp>
      <p:cxnSp>
        <p:nvCxnSpPr>
          <p:cNvPr id="22" name="Straight Arrow Connector 80">
            <a:extLst>
              <a:ext uri="{FF2B5EF4-FFF2-40B4-BE49-F238E27FC236}">
                <a16:creationId xmlns:a16="http://schemas.microsoft.com/office/drawing/2014/main" id="{5A720500-BB6E-DE4B-96FD-EA396BC42FFD}"/>
              </a:ext>
            </a:extLst>
          </p:cNvPr>
          <p:cNvCxnSpPr>
            <a:cxnSpLocks/>
          </p:cNvCxnSpPr>
          <p:nvPr/>
        </p:nvCxnSpPr>
        <p:spPr>
          <a:xfrm flipH="1">
            <a:off x="8914293" y="5443663"/>
            <a:ext cx="1044053" cy="0"/>
          </a:xfrm>
          <a:prstGeom prst="straightConnector1">
            <a:avLst/>
          </a:prstGeom>
          <a:ln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81">
            <a:extLst>
              <a:ext uri="{FF2B5EF4-FFF2-40B4-BE49-F238E27FC236}">
                <a16:creationId xmlns:a16="http://schemas.microsoft.com/office/drawing/2014/main" id="{3942CBAC-D791-BD4C-865D-A1CC57563CAB}"/>
              </a:ext>
            </a:extLst>
          </p:cNvPr>
          <p:cNvSpPr txBox="1"/>
          <p:nvPr/>
        </p:nvSpPr>
        <p:spPr>
          <a:xfrm>
            <a:off x="9397935" y="5074331"/>
            <a:ext cx="560411" cy="415498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80%</a:t>
            </a:r>
          </a:p>
        </p:txBody>
      </p:sp>
      <p:cxnSp>
        <p:nvCxnSpPr>
          <p:cNvPr id="24" name="Straight Arrow Connector 82">
            <a:extLst>
              <a:ext uri="{FF2B5EF4-FFF2-40B4-BE49-F238E27FC236}">
                <a16:creationId xmlns:a16="http://schemas.microsoft.com/office/drawing/2014/main" id="{13238886-DFF2-844E-854F-63EC90D8AA30}"/>
              </a:ext>
            </a:extLst>
          </p:cNvPr>
          <p:cNvCxnSpPr>
            <a:cxnSpLocks/>
          </p:cNvCxnSpPr>
          <p:nvPr/>
        </p:nvCxnSpPr>
        <p:spPr>
          <a:xfrm flipH="1">
            <a:off x="10961644" y="5446002"/>
            <a:ext cx="1044053" cy="0"/>
          </a:xfrm>
          <a:prstGeom prst="straightConnector1">
            <a:avLst/>
          </a:prstGeom>
          <a:ln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83">
            <a:extLst>
              <a:ext uri="{FF2B5EF4-FFF2-40B4-BE49-F238E27FC236}">
                <a16:creationId xmlns:a16="http://schemas.microsoft.com/office/drawing/2014/main" id="{EEC3D8EC-71F8-A745-BF16-E3FF6F34FC94}"/>
              </a:ext>
            </a:extLst>
          </p:cNvPr>
          <p:cNvSpPr txBox="1"/>
          <p:nvPr/>
        </p:nvSpPr>
        <p:spPr>
          <a:xfrm>
            <a:off x="11445286" y="5076670"/>
            <a:ext cx="560411" cy="415498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</a:t>
            </a:r>
          </a:p>
        </p:txBody>
      </p:sp>
      <p:sp>
        <p:nvSpPr>
          <p:cNvPr id="26" name="TextBox 84">
            <a:extLst>
              <a:ext uri="{FF2B5EF4-FFF2-40B4-BE49-F238E27FC236}">
                <a16:creationId xmlns:a16="http://schemas.microsoft.com/office/drawing/2014/main" id="{688BB5BF-3FC8-7145-ADAB-F9C49AF485EE}"/>
              </a:ext>
            </a:extLst>
          </p:cNvPr>
          <p:cNvSpPr txBox="1"/>
          <p:nvPr/>
        </p:nvSpPr>
        <p:spPr>
          <a:xfrm>
            <a:off x="6565687" y="5867245"/>
            <a:ext cx="508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texto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85">
            <a:extLst>
              <a:ext uri="{FF2B5EF4-FFF2-40B4-BE49-F238E27FC236}">
                <a16:creationId xmlns:a16="http://schemas.microsoft.com/office/drawing/2014/main" id="{23C6D598-F0C9-DB40-9121-4B7A434CF17C}"/>
              </a:ext>
            </a:extLst>
          </p:cNvPr>
          <p:cNvSpPr txBox="1"/>
          <p:nvPr/>
        </p:nvSpPr>
        <p:spPr>
          <a:xfrm>
            <a:off x="8500787" y="5867246"/>
            <a:ext cx="508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texto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86">
            <a:extLst>
              <a:ext uri="{FF2B5EF4-FFF2-40B4-BE49-F238E27FC236}">
                <a16:creationId xmlns:a16="http://schemas.microsoft.com/office/drawing/2014/main" id="{D261C4CD-DF58-2645-A9B7-A2916FFFBF4E}"/>
              </a:ext>
            </a:extLst>
          </p:cNvPr>
          <p:cNvSpPr txBox="1"/>
          <p:nvPr/>
        </p:nvSpPr>
        <p:spPr>
          <a:xfrm>
            <a:off x="10435885" y="5867245"/>
            <a:ext cx="508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texto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87">
            <a:extLst>
              <a:ext uri="{FF2B5EF4-FFF2-40B4-BE49-F238E27FC236}">
                <a16:creationId xmlns:a16="http://schemas.microsoft.com/office/drawing/2014/main" id="{54EBD977-EFCE-354E-A84D-6199887622E3}"/>
              </a:ext>
            </a:extLst>
          </p:cNvPr>
          <p:cNvSpPr txBox="1"/>
          <p:nvPr/>
        </p:nvSpPr>
        <p:spPr>
          <a:xfrm>
            <a:off x="6109728" y="4482728"/>
            <a:ext cx="691023" cy="41549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" name="Straight Connector 88">
            <a:extLst>
              <a:ext uri="{FF2B5EF4-FFF2-40B4-BE49-F238E27FC236}">
                <a16:creationId xmlns:a16="http://schemas.microsoft.com/office/drawing/2014/main" id="{95E4C4BA-5B29-E744-8E4D-E28C6AB79DBD}"/>
              </a:ext>
            </a:extLst>
          </p:cNvPr>
          <p:cNvCxnSpPr>
            <a:cxnSpLocks/>
          </p:cNvCxnSpPr>
          <p:nvPr/>
        </p:nvCxnSpPr>
        <p:spPr>
          <a:xfrm>
            <a:off x="6109728" y="4886097"/>
            <a:ext cx="592055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89">
            <a:extLst>
              <a:ext uri="{FF2B5EF4-FFF2-40B4-BE49-F238E27FC236}">
                <a16:creationId xmlns:a16="http://schemas.microsoft.com/office/drawing/2014/main" id="{BDB0EBD4-6CE8-7440-AAF7-13684BC5C4FC}"/>
              </a:ext>
            </a:extLst>
          </p:cNvPr>
          <p:cNvSpPr txBox="1"/>
          <p:nvPr/>
        </p:nvSpPr>
        <p:spPr>
          <a:xfrm>
            <a:off x="6109728" y="1774871"/>
            <a:ext cx="691023" cy="41549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Straight Connector 90">
            <a:extLst>
              <a:ext uri="{FF2B5EF4-FFF2-40B4-BE49-F238E27FC236}">
                <a16:creationId xmlns:a16="http://schemas.microsoft.com/office/drawing/2014/main" id="{9C13ADFC-AA19-094D-B34C-46A01C995839}"/>
              </a:ext>
            </a:extLst>
          </p:cNvPr>
          <p:cNvCxnSpPr>
            <a:cxnSpLocks/>
          </p:cNvCxnSpPr>
          <p:nvPr/>
        </p:nvCxnSpPr>
        <p:spPr>
          <a:xfrm>
            <a:off x="6109728" y="2178240"/>
            <a:ext cx="28291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91">
            <a:extLst>
              <a:ext uri="{FF2B5EF4-FFF2-40B4-BE49-F238E27FC236}">
                <a16:creationId xmlns:a16="http://schemas.microsoft.com/office/drawing/2014/main" id="{75735016-AC0B-ED48-A489-225C301A6B16}"/>
              </a:ext>
            </a:extLst>
          </p:cNvPr>
          <p:cNvSpPr txBox="1"/>
          <p:nvPr/>
        </p:nvSpPr>
        <p:spPr>
          <a:xfrm>
            <a:off x="6104958" y="2368509"/>
            <a:ext cx="508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texto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92">
            <a:extLst>
              <a:ext uri="{FF2B5EF4-FFF2-40B4-BE49-F238E27FC236}">
                <a16:creationId xmlns:a16="http://schemas.microsoft.com/office/drawing/2014/main" id="{EBBCC2C6-C3E9-8949-AA1A-49869831DE39}"/>
              </a:ext>
            </a:extLst>
          </p:cNvPr>
          <p:cNvSpPr txBox="1"/>
          <p:nvPr/>
        </p:nvSpPr>
        <p:spPr>
          <a:xfrm>
            <a:off x="6104958" y="2875463"/>
            <a:ext cx="508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texto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93">
            <a:extLst>
              <a:ext uri="{FF2B5EF4-FFF2-40B4-BE49-F238E27FC236}">
                <a16:creationId xmlns:a16="http://schemas.microsoft.com/office/drawing/2014/main" id="{61C18AD0-6EDD-5048-942F-0747DA545F37}"/>
              </a:ext>
            </a:extLst>
          </p:cNvPr>
          <p:cNvSpPr txBox="1"/>
          <p:nvPr/>
        </p:nvSpPr>
        <p:spPr>
          <a:xfrm>
            <a:off x="6104958" y="3382417"/>
            <a:ext cx="508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texto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94">
            <a:extLst>
              <a:ext uri="{FF2B5EF4-FFF2-40B4-BE49-F238E27FC236}">
                <a16:creationId xmlns:a16="http://schemas.microsoft.com/office/drawing/2014/main" id="{AA70A717-03F7-834C-9D93-D2823928EEA0}"/>
              </a:ext>
            </a:extLst>
          </p:cNvPr>
          <p:cNvSpPr txBox="1"/>
          <p:nvPr/>
        </p:nvSpPr>
        <p:spPr>
          <a:xfrm>
            <a:off x="6104958" y="3889372"/>
            <a:ext cx="50828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texto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7" name="Chart 95">
            <a:extLst>
              <a:ext uri="{FF2B5EF4-FFF2-40B4-BE49-F238E27FC236}">
                <a16:creationId xmlns:a16="http://schemas.microsoft.com/office/drawing/2014/main" id="{C8F76E08-8126-A945-956D-3019762AEC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24660"/>
              </p:ext>
            </p:extLst>
          </p:nvPr>
        </p:nvGraphicFramePr>
        <p:xfrm>
          <a:off x="2373557" y="5053624"/>
          <a:ext cx="2743200" cy="1856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6" name="Rectangle 147">
            <a:extLst>
              <a:ext uri="{FF2B5EF4-FFF2-40B4-BE49-F238E27FC236}">
                <a16:creationId xmlns:a16="http://schemas.microsoft.com/office/drawing/2014/main" id="{B024619D-C3D4-2843-A49F-FE42F397BC34}"/>
              </a:ext>
            </a:extLst>
          </p:cNvPr>
          <p:cNvSpPr/>
          <p:nvPr/>
        </p:nvSpPr>
        <p:spPr>
          <a:xfrm>
            <a:off x="1056675" y="6341009"/>
            <a:ext cx="135072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aqui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7" name="Rectangle 148">
            <a:extLst>
              <a:ext uri="{FF2B5EF4-FFF2-40B4-BE49-F238E27FC236}">
                <a16:creationId xmlns:a16="http://schemas.microsoft.com/office/drawing/2014/main" id="{164F4E1F-7C97-494B-A5B1-AB761161AC20}"/>
              </a:ext>
            </a:extLst>
          </p:cNvPr>
          <p:cNvSpPr/>
          <p:nvPr/>
        </p:nvSpPr>
        <p:spPr>
          <a:xfrm>
            <a:off x="1056675" y="5829121"/>
            <a:ext cx="135072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aqui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Rectangle 149">
            <a:extLst>
              <a:ext uri="{FF2B5EF4-FFF2-40B4-BE49-F238E27FC236}">
                <a16:creationId xmlns:a16="http://schemas.microsoft.com/office/drawing/2014/main" id="{A5C0BE7A-6DB3-8F47-AA6F-AEBAB7503556}"/>
              </a:ext>
            </a:extLst>
          </p:cNvPr>
          <p:cNvSpPr/>
          <p:nvPr/>
        </p:nvSpPr>
        <p:spPr>
          <a:xfrm>
            <a:off x="1056675" y="5317234"/>
            <a:ext cx="135072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texto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aqui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BB75E704-7F24-4B49-8E52-7DF946A2DA94}"/>
              </a:ext>
            </a:extLst>
          </p:cNvPr>
          <p:cNvSpPr/>
          <p:nvPr/>
        </p:nvSpPr>
        <p:spPr>
          <a:xfrm>
            <a:off x="1051893" y="879584"/>
            <a:ext cx="8276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título para os gráficos</a:t>
            </a:r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7C711CF9-FD03-634C-90B2-B71B783A648D}"/>
              </a:ext>
            </a:extLst>
          </p:cNvPr>
          <p:cNvSpPr/>
          <p:nvPr/>
        </p:nvSpPr>
        <p:spPr>
          <a:xfrm>
            <a:off x="-3097138" y="6960096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Rodapé</a:t>
            </a:r>
          </a:p>
          <a:p>
            <a:pPr algn="r"/>
            <a:r>
              <a:rPr lang="pt-BR" sz="105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2751FEE5-2DA9-5549-9D99-1C13AB79B786}"/>
              </a:ext>
            </a:extLst>
          </p:cNvPr>
          <p:cNvGrpSpPr/>
          <p:nvPr/>
        </p:nvGrpSpPr>
        <p:grpSpPr>
          <a:xfrm>
            <a:off x="-1740377" y="3450892"/>
            <a:ext cx="1584176" cy="1331700"/>
            <a:chOff x="5353595" y="-1359730"/>
            <a:chExt cx="1584176" cy="1331700"/>
          </a:xfrm>
        </p:grpSpPr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076035E1-83CD-664F-91A0-8B588F027112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21pt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2298CE41-DE0A-A04A-88ED-57591FE85FA2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E511BA06-3543-9649-937B-A37ADCF3A128}"/>
              </a:ext>
            </a:extLst>
          </p:cNvPr>
          <p:cNvGrpSpPr/>
          <p:nvPr/>
        </p:nvGrpSpPr>
        <p:grpSpPr>
          <a:xfrm>
            <a:off x="-1740377" y="5052332"/>
            <a:ext cx="1584176" cy="1331700"/>
            <a:chOff x="5353595" y="-1359730"/>
            <a:chExt cx="1584176" cy="1331700"/>
          </a:xfrm>
        </p:grpSpPr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F84E3485-99C8-FC41-BDA2-500AF08548BC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12pt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6742A3E4-8F43-F047-9465-30BDA029F1BB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39DBF696-5D5F-DA4E-87AB-8AB6CAD2A94C}"/>
              </a:ext>
            </a:extLst>
          </p:cNvPr>
          <p:cNvGrpSpPr/>
          <p:nvPr/>
        </p:nvGrpSpPr>
        <p:grpSpPr>
          <a:xfrm>
            <a:off x="-1740377" y="1811972"/>
            <a:ext cx="1584176" cy="1331700"/>
            <a:chOff x="5353595" y="-1359730"/>
            <a:chExt cx="1584176" cy="1331700"/>
          </a:xfrm>
        </p:grpSpPr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9553B1B1-4DB1-0F4F-A975-EC732E5680C0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28pt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A7241434-3282-B747-8E71-75407978F011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54559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tângulo 89">
            <a:extLst>
              <a:ext uri="{FF2B5EF4-FFF2-40B4-BE49-F238E27FC236}">
                <a16:creationId xmlns:a16="http://schemas.microsoft.com/office/drawing/2014/main" id="{BB75E704-7F24-4B49-8E52-7DF946A2DA94}"/>
              </a:ext>
            </a:extLst>
          </p:cNvPr>
          <p:cNvSpPr/>
          <p:nvPr/>
        </p:nvSpPr>
        <p:spPr>
          <a:xfrm>
            <a:off x="1051893" y="879584"/>
            <a:ext cx="8276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título para os gráficos</a:t>
            </a:r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7C711CF9-FD03-634C-90B2-B71B783A648D}"/>
              </a:ext>
            </a:extLst>
          </p:cNvPr>
          <p:cNvSpPr/>
          <p:nvPr/>
        </p:nvSpPr>
        <p:spPr>
          <a:xfrm>
            <a:off x="-3097138" y="6960096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Rodapé</a:t>
            </a:r>
          </a:p>
          <a:p>
            <a:pPr algn="r"/>
            <a:r>
              <a:rPr lang="pt-BR" sz="105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2751FEE5-2DA9-5549-9D99-1C13AB79B786}"/>
              </a:ext>
            </a:extLst>
          </p:cNvPr>
          <p:cNvGrpSpPr/>
          <p:nvPr/>
        </p:nvGrpSpPr>
        <p:grpSpPr>
          <a:xfrm>
            <a:off x="-1740377" y="3329438"/>
            <a:ext cx="1584176" cy="1331700"/>
            <a:chOff x="5353595" y="-1359730"/>
            <a:chExt cx="1584176" cy="1331700"/>
          </a:xfrm>
        </p:grpSpPr>
        <p:sp>
          <p:nvSpPr>
            <p:cNvPr id="94" name="CaixaDeTexto 93">
              <a:extLst>
                <a:ext uri="{FF2B5EF4-FFF2-40B4-BE49-F238E27FC236}">
                  <a16:creationId xmlns:a16="http://schemas.microsoft.com/office/drawing/2014/main" id="{076035E1-83CD-664F-91A0-8B588F027112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21pt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2298CE41-DE0A-A04A-88ED-57591FE85FA2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E511BA06-3543-9649-937B-A37ADCF3A128}"/>
              </a:ext>
            </a:extLst>
          </p:cNvPr>
          <p:cNvGrpSpPr/>
          <p:nvPr/>
        </p:nvGrpSpPr>
        <p:grpSpPr>
          <a:xfrm>
            <a:off x="-1996439" y="4908316"/>
            <a:ext cx="2072684" cy="1331700"/>
            <a:chOff x="5097533" y="-1359730"/>
            <a:chExt cx="2072684" cy="1331700"/>
          </a:xfrm>
        </p:grpSpPr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F84E3485-99C8-FC41-BDA2-500AF08548BC}"/>
                </a:ext>
              </a:extLst>
            </p:cNvPr>
            <p:cNvSpPr txBox="1"/>
            <p:nvPr/>
          </p:nvSpPr>
          <p:spPr>
            <a:xfrm>
              <a:off x="5193537" y="-1188461"/>
              <a:ext cx="19766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16 e 14pt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6742A3E4-8F43-F047-9465-30BDA029F1BB}"/>
                </a:ext>
              </a:extLst>
            </p:cNvPr>
            <p:cNvSpPr/>
            <p:nvPr/>
          </p:nvSpPr>
          <p:spPr>
            <a:xfrm>
              <a:off x="5097533" y="-1359730"/>
              <a:ext cx="1840238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48" name="Group 32">
            <a:extLst>
              <a:ext uri="{FF2B5EF4-FFF2-40B4-BE49-F238E27FC236}">
                <a16:creationId xmlns:a16="http://schemas.microsoft.com/office/drawing/2014/main" id="{743175F2-9C09-2C40-BCA3-98141320385F}"/>
              </a:ext>
            </a:extLst>
          </p:cNvPr>
          <p:cNvGrpSpPr/>
          <p:nvPr/>
        </p:nvGrpSpPr>
        <p:grpSpPr>
          <a:xfrm>
            <a:off x="1699965" y="2100104"/>
            <a:ext cx="3383280" cy="3383280"/>
            <a:chOff x="7173557" y="1372901"/>
            <a:chExt cx="3383280" cy="3383280"/>
          </a:xfrm>
          <a:solidFill>
            <a:schemeClr val="bg1"/>
          </a:solidFill>
        </p:grpSpPr>
        <p:graphicFrame>
          <p:nvGraphicFramePr>
            <p:cNvPr id="49" name="Chart 33">
              <a:extLst>
                <a:ext uri="{FF2B5EF4-FFF2-40B4-BE49-F238E27FC236}">
                  <a16:creationId xmlns:a16="http://schemas.microsoft.com/office/drawing/2014/main" id="{F701DBC0-9788-9D4B-A440-88CC0CFC475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1360734"/>
                </p:ext>
              </p:extLst>
            </p:nvPr>
          </p:nvGraphicFramePr>
          <p:xfrm>
            <a:off x="7173557" y="1372901"/>
            <a:ext cx="3383280" cy="33832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0" name="Freeform: Shape 34">
              <a:extLst>
                <a:ext uri="{FF2B5EF4-FFF2-40B4-BE49-F238E27FC236}">
                  <a16:creationId xmlns:a16="http://schemas.microsoft.com/office/drawing/2014/main" id="{84DC707D-EE50-EE4A-B2F0-8412CE3F2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557" y="1372901"/>
              <a:ext cx="3383280" cy="3383280"/>
            </a:xfrm>
            <a:custGeom>
              <a:avLst/>
              <a:gdLst>
                <a:gd name="connsiteX0" fmla="*/ 1691386 w 3383280"/>
                <a:gd name="connsiteY0" fmla="*/ 568025 h 3383280"/>
                <a:gd name="connsiteX1" fmla="*/ 1804116 w 3383280"/>
                <a:gd name="connsiteY1" fmla="*/ 598073 h 3383280"/>
                <a:gd name="connsiteX2" fmla="*/ 2577513 w 3383280"/>
                <a:gd name="connsiteY2" fmla="*/ 1044204 h 3383280"/>
                <a:gd name="connsiteX3" fmla="*/ 2690328 w 3383280"/>
                <a:gd name="connsiteY3" fmla="*/ 1239089 h 3383280"/>
                <a:gd name="connsiteX4" fmla="*/ 2690328 w 3383280"/>
                <a:gd name="connsiteY4" fmla="*/ 2132030 h 3383280"/>
                <a:gd name="connsiteX5" fmla="*/ 2577513 w 3383280"/>
                <a:gd name="connsiteY5" fmla="*/ 2326237 h 3383280"/>
                <a:gd name="connsiteX6" fmla="*/ 1804116 w 3383280"/>
                <a:gd name="connsiteY6" fmla="*/ 2773047 h 3383280"/>
                <a:gd name="connsiteX7" fmla="*/ 1579165 w 3383280"/>
                <a:gd name="connsiteY7" fmla="*/ 2773047 h 3383280"/>
                <a:gd name="connsiteX8" fmla="*/ 805089 w 3383280"/>
                <a:gd name="connsiteY8" fmla="*/ 2326237 h 3383280"/>
                <a:gd name="connsiteX9" fmla="*/ 692953 w 3383280"/>
                <a:gd name="connsiteY9" fmla="*/ 2132030 h 3383280"/>
                <a:gd name="connsiteX10" fmla="*/ 692953 w 3383280"/>
                <a:gd name="connsiteY10" fmla="*/ 1239089 h 3383280"/>
                <a:gd name="connsiteX11" fmla="*/ 805089 w 3383280"/>
                <a:gd name="connsiteY11" fmla="*/ 1044204 h 3383280"/>
                <a:gd name="connsiteX12" fmla="*/ 1579165 w 3383280"/>
                <a:gd name="connsiteY12" fmla="*/ 598073 h 3383280"/>
                <a:gd name="connsiteX13" fmla="*/ 1691386 w 3383280"/>
                <a:gd name="connsiteY13" fmla="*/ 568025 h 3383280"/>
                <a:gd name="connsiteX14" fmla="*/ 1691333 w 3383280"/>
                <a:gd name="connsiteY14" fmla="*/ 336370 h 3383280"/>
                <a:gd name="connsiteX15" fmla="*/ 1555850 w 3383280"/>
                <a:gd name="connsiteY15" fmla="*/ 372646 h 3383280"/>
                <a:gd name="connsiteX16" fmla="*/ 621315 w 3383280"/>
                <a:gd name="connsiteY16" fmla="*/ 911257 h 3383280"/>
                <a:gd name="connsiteX17" fmla="*/ 485934 w 3383280"/>
                <a:gd name="connsiteY17" fmla="*/ 1146540 h 3383280"/>
                <a:gd name="connsiteX18" fmla="*/ 485934 w 3383280"/>
                <a:gd name="connsiteY18" fmla="*/ 2224580 h 3383280"/>
                <a:gd name="connsiteX19" fmla="*/ 621315 w 3383280"/>
                <a:gd name="connsiteY19" fmla="*/ 2459043 h 3383280"/>
                <a:gd name="connsiteX20" fmla="*/ 1555850 w 3383280"/>
                <a:gd name="connsiteY20" fmla="*/ 2998473 h 3383280"/>
                <a:gd name="connsiteX21" fmla="*/ 1827431 w 3383280"/>
                <a:gd name="connsiteY21" fmla="*/ 2998473 h 3383280"/>
                <a:gd name="connsiteX22" fmla="*/ 2761146 w 3383280"/>
                <a:gd name="connsiteY22" fmla="*/ 2459043 h 3383280"/>
                <a:gd name="connsiteX23" fmla="*/ 2897347 w 3383280"/>
                <a:gd name="connsiteY23" fmla="*/ 2224580 h 3383280"/>
                <a:gd name="connsiteX24" fmla="*/ 2897347 w 3383280"/>
                <a:gd name="connsiteY24" fmla="*/ 1146540 h 3383280"/>
                <a:gd name="connsiteX25" fmla="*/ 2761146 w 3383280"/>
                <a:gd name="connsiteY25" fmla="*/ 911257 h 3383280"/>
                <a:gd name="connsiteX26" fmla="*/ 1827431 w 3383280"/>
                <a:gd name="connsiteY26" fmla="*/ 372646 h 3383280"/>
                <a:gd name="connsiteX27" fmla="*/ 1691333 w 3383280"/>
                <a:gd name="connsiteY27" fmla="*/ 336370 h 3383280"/>
                <a:gd name="connsiteX28" fmla="*/ 0 w 3383280"/>
                <a:gd name="connsiteY28" fmla="*/ 0 h 3383280"/>
                <a:gd name="connsiteX29" fmla="*/ 3383280 w 3383280"/>
                <a:gd name="connsiteY29" fmla="*/ 0 h 3383280"/>
                <a:gd name="connsiteX30" fmla="*/ 3383280 w 3383280"/>
                <a:gd name="connsiteY30" fmla="*/ 3383280 h 3383280"/>
                <a:gd name="connsiteX31" fmla="*/ 0 w 3383280"/>
                <a:gd name="connsiteY31" fmla="*/ 3383280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83280" h="3383280">
                  <a:moveTo>
                    <a:pt x="1691386" y="568025"/>
                  </a:moveTo>
                  <a:cubicBezTo>
                    <a:pt x="1730209" y="568025"/>
                    <a:pt x="1769116" y="578041"/>
                    <a:pt x="1804116" y="598073"/>
                  </a:cubicBezTo>
                  <a:lnTo>
                    <a:pt x="2577513" y="1044204"/>
                  </a:lnTo>
                  <a:cubicBezTo>
                    <a:pt x="2647513" y="1084946"/>
                    <a:pt x="2690328" y="1158962"/>
                    <a:pt x="2690328" y="1239089"/>
                  </a:cubicBezTo>
                  <a:lnTo>
                    <a:pt x="2690328" y="2132030"/>
                  </a:lnTo>
                  <a:cubicBezTo>
                    <a:pt x="2690328" y="2212157"/>
                    <a:pt x="2647513" y="2286173"/>
                    <a:pt x="2577513" y="2326237"/>
                  </a:cubicBezTo>
                  <a:lnTo>
                    <a:pt x="1804116" y="2773047"/>
                  </a:lnTo>
                  <a:cubicBezTo>
                    <a:pt x="1734116" y="2813110"/>
                    <a:pt x="1648485" y="2813110"/>
                    <a:pt x="1579165" y="2773047"/>
                  </a:cubicBezTo>
                  <a:lnTo>
                    <a:pt x="805089" y="2326237"/>
                  </a:lnTo>
                  <a:cubicBezTo>
                    <a:pt x="735769" y="2286173"/>
                    <a:pt x="692953" y="2212157"/>
                    <a:pt x="692953" y="2132030"/>
                  </a:cubicBezTo>
                  <a:lnTo>
                    <a:pt x="692953" y="1239089"/>
                  </a:lnTo>
                  <a:cubicBezTo>
                    <a:pt x="692953" y="1158962"/>
                    <a:pt x="735769" y="1084946"/>
                    <a:pt x="805089" y="1044204"/>
                  </a:cubicBezTo>
                  <a:lnTo>
                    <a:pt x="1579165" y="598073"/>
                  </a:lnTo>
                  <a:cubicBezTo>
                    <a:pt x="1613825" y="578041"/>
                    <a:pt x="1652563" y="568025"/>
                    <a:pt x="1691386" y="568025"/>
                  </a:cubicBezTo>
                  <a:close/>
                  <a:moveTo>
                    <a:pt x="1691333" y="336370"/>
                  </a:moveTo>
                  <a:cubicBezTo>
                    <a:pt x="1644463" y="336370"/>
                    <a:pt x="1597695" y="348462"/>
                    <a:pt x="1555850" y="372646"/>
                  </a:cubicBezTo>
                  <a:lnTo>
                    <a:pt x="621315" y="911257"/>
                  </a:lnTo>
                  <a:cubicBezTo>
                    <a:pt x="537625" y="960445"/>
                    <a:pt x="485934" y="1049803"/>
                    <a:pt x="485934" y="1146540"/>
                  </a:cubicBezTo>
                  <a:lnTo>
                    <a:pt x="485934" y="2224580"/>
                  </a:lnTo>
                  <a:cubicBezTo>
                    <a:pt x="485934" y="2321316"/>
                    <a:pt x="537625" y="2410675"/>
                    <a:pt x="621315" y="2459043"/>
                  </a:cubicBezTo>
                  <a:lnTo>
                    <a:pt x="1555850" y="2998473"/>
                  </a:lnTo>
                  <a:cubicBezTo>
                    <a:pt x="1639540" y="3046841"/>
                    <a:pt x="1742921" y="3046841"/>
                    <a:pt x="1827431" y="2998473"/>
                  </a:cubicBezTo>
                  <a:lnTo>
                    <a:pt x="2761146" y="2459043"/>
                  </a:lnTo>
                  <a:cubicBezTo>
                    <a:pt x="2845656" y="2410675"/>
                    <a:pt x="2897347" y="2321316"/>
                    <a:pt x="2897347" y="2224580"/>
                  </a:cubicBezTo>
                  <a:lnTo>
                    <a:pt x="2897347" y="1146540"/>
                  </a:lnTo>
                  <a:cubicBezTo>
                    <a:pt x="2897347" y="1049803"/>
                    <a:pt x="2845656" y="960445"/>
                    <a:pt x="2761146" y="911257"/>
                  </a:cubicBezTo>
                  <a:lnTo>
                    <a:pt x="1827431" y="372646"/>
                  </a:lnTo>
                  <a:cubicBezTo>
                    <a:pt x="1785176" y="348462"/>
                    <a:pt x="1738203" y="336370"/>
                    <a:pt x="1691333" y="336370"/>
                  </a:cubicBezTo>
                  <a:close/>
                  <a:moveTo>
                    <a:pt x="0" y="0"/>
                  </a:moveTo>
                  <a:lnTo>
                    <a:pt x="3383280" y="0"/>
                  </a:lnTo>
                  <a:lnTo>
                    <a:pt x="3383280" y="3383280"/>
                  </a:lnTo>
                  <a:lnTo>
                    <a:pt x="0" y="3383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400" b="1" dirty="0"/>
            </a:p>
          </p:txBody>
        </p:sp>
      </p:grpSp>
      <p:grpSp>
        <p:nvGrpSpPr>
          <p:cNvPr id="51" name="Group 35">
            <a:extLst>
              <a:ext uri="{FF2B5EF4-FFF2-40B4-BE49-F238E27FC236}">
                <a16:creationId xmlns:a16="http://schemas.microsoft.com/office/drawing/2014/main" id="{A7B4904A-1728-C64F-BCA4-FB28F7A8E940}"/>
              </a:ext>
            </a:extLst>
          </p:cNvPr>
          <p:cNvGrpSpPr/>
          <p:nvPr/>
        </p:nvGrpSpPr>
        <p:grpSpPr>
          <a:xfrm>
            <a:off x="4956152" y="2100104"/>
            <a:ext cx="3383280" cy="3383280"/>
            <a:chOff x="7173557" y="1372901"/>
            <a:chExt cx="3383280" cy="3383280"/>
          </a:xfrm>
          <a:solidFill>
            <a:schemeClr val="bg1"/>
          </a:solidFill>
        </p:grpSpPr>
        <p:graphicFrame>
          <p:nvGraphicFramePr>
            <p:cNvPr id="52" name="Chart 36">
              <a:extLst>
                <a:ext uri="{FF2B5EF4-FFF2-40B4-BE49-F238E27FC236}">
                  <a16:creationId xmlns:a16="http://schemas.microsoft.com/office/drawing/2014/main" id="{3DDBD34D-4582-0A4F-BC50-6210C7266F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99203292"/>
                </p:ext>
              </p:extLst>
            </p:nvPr>
          </p:nvGraphicFramePr>
          <p:xfrm>
            <a:off x="7173557" y="1372901"/>
            <a:ext cx="3383280" cy="33832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3" name="Freeform: Shape 37">
              <a:extLst>
                <a:ext uri="{FF2B5EF4-FFF2-40B4-BE49-F238E27FC236}">
                  <a16:creationId xmlns:a16="http://schemas.microsoft.com/office/drawing/2014/main" id="{2C5AE8DF-9CFB-1F4B-905B-6025D5CED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557" y="1372901"/>
              <a:ext cx="3383280" cy="3383280"/>
            </a:xfrm>
            <a:custGeom>
              <a:avLst/>
              <a:gdLst>
                <a:gd name="connsiteX0" fmla="*/ 1691386 w 3383280"/>
                <a:gd name="connsiteY0" fmla="*/ 568025 h 3383280"/>
                <a:gd name="connsiteX1" fmla="*/ 1804116 w 3383280"/>
                <a:gd name="connsiteY1" fmla="*/ 598073 h 3383280"/>
                <a:gd name="connsiteX2" fmla="*/ 2577513 w 3383280"/>
                <a:gd name="connsiteY2" fmla="*/ 1044204 h 3383280"/>
                <a:gd name="connsiteX3" fmla="*/ 2690328 w 3383280"/>
                <a:gd name="connsiteY3" fmla="*/ 1239089 h 3383280"/>
                <a:gd name="connsiteX4" fmla="*/ 2690328 w 3383280"/>
                <a:gd name="connsiteY4" fmla="*/ 2132030 h 3383280"/>
                <a:gd name="connsiteX5" fmla="*/ 2577513 w 3383280"/>
                <a:gd name="connsiteY5" fmla="*/ 2326237 h 3383280"/>
                <a:gd name="connsiteX6" fmla="*/ 1804116 w 3383280"/>
                <a:gd name="connsiteY6" fmla="*/ 2773047 h 3383280"/>
                <a:gd name="connsiteX7" fmla="*/ 1579165 w 3383280"/>
                <a:gd name="connsiteY7" fmla="*/ 2773047 h 3383280"/>
                <a:gd name="connsiteX8" fmla="*/ 805089 w 3383280"/>
                <a:gd name="connsiteY8" fmla="*/ 2326237 h 3383280"/>
                <a:gd name="connsiteX9" fmla="*/ 692953 w 3383280"/>
                <a:gd name="connsiteY9" fmla="*/ 2132030 h 3383280"/>
                <a:gd name="connsiteX10" fmla="*/ 692953 w 3383280"/>
                <a:gd name="connsiteY10" fmla="*/ 1239089 h 3383280"/>
                <a:gd name="connsiteX11" fmla="*/ 805089 w 3383280"/>
                <a:gd name="connsiteY11" fmla="*/ 1044204 h 3383280"/>
                <a:gd name="connsiteX12" fmla="*/ 1579165 w 3383280"/>
                <a:gd name="connsiteY12" fmla="*/ 598073 h 3383280"/>
                <a:gd name="connsiteX13" fmla="*/ 1691386 w 3383280"/>
                <a:gd name="connsiteY13" fmla="*/ 568025 h 3383280"/>
                <a:gd name="connsiteX14" fmla="*/ 1691333 w 3383280"/>
                <a:gd name="connsiteY14" fmla="*/ 336370 h 3383280"/>
                <a:gd name="connsiteX15" fmla="*/ 1555850 w 3383280"/>
                <a:gd name="connsiteY15" fmla="*/ 372646 h 3383280"/>
                <a:gd name="connsiteX16" fmla="*/ 621315 w 3383280"/>
                <a:gd name="connsiteY16" fmla="*/ 911257 h 3383280"/>
                <a:gd name="connsiteX17" fmla="*/ 485934 w 3383280"/>
                <a:gd name="connsiteY17" fmla="*/ 1146540 h 3383280"/>
                <a:gd name="connsiteX18" fmla="*/ 485934 w 3383280"/>
                <a:gd name="connsiteY18" fmla="*/ 2224580 h 3383280"/>
                <a:gd name="connsiteX19" fmla="*/ 621315 w 3383280"/>
                <a:gd name="connsiteY19" fmla="*/ 2459043 h 3383280"/>
                <a:gd name="connsiteX20" fmla="*/ 1555850 w 3383280"/>
                <a:gd name="connsiteY20" fmla="*/ 2998473 h 3383280"/>
                <a:gd name="connsiteX21" fmla="*/ 1827431 w 3383280"/>
                <a:gd name="connsiteY21" fmla="*/ 2998473 h 3383280"/>
                <a:gd name="connsiteX22" fmla="*/ 2761146 w 3383280"/>
                <a:gd name="connsiteY22" fmla="*/ 2459043 h 3383280"/>
                <a:gd name="connsiteX23" fmla="*/ 2897347 w 3383280"/>
                <a:gd name="connsiteY23" fmla="*/ 2224580 h 3383280"/>
                <a:gd name="connsiteX24" fmla="*/ 2897347 w 3383280"/>
                <a:gd name="connsiteY24" fmla="*/ 1146540 h 3383280"/>
                <a:gd name="connsiteX25" fmla="*/ 2761146 w 3383280"/>
                <a:gd name="connsiteY25" fmla="*/ 911257 h 3383280"/>
                <a:gd name="connsiteX26" fmla="*/ 1827431 w 3383280"/>
                <a:gd name="connsiteY26" fmla="*/ 372646 h 3383280"/>
                <a:gd name="connsiteX27" fmla="*/ 1691333 w 3383280"/>
                <a:gd name="connsiteY27" fmla="*/ 336370 h 3383280"/>
                <a:gd name="connsiteX28" fmla="*/ 0 w 3383280"/>
                <a:gd name="connsiteY28" fmla="*/ 0 h 3383280"/>
                <a:gd name="connsiteX29" fmla="*/ 3383280 w 3383280"/>
                <a:gd name="connsiteY29" fmla="*/ 0 h 3383280"/>
                <a:gd name="connsiteX30" fmla="*/ 3383280 w 3383280"/>
                <a:gd name="connsiteY30" fmla="*/ 3383280 h 3383280"/>
                <a:gd name="connsiteX31" fmla="*/ 0 w 3383280"/>
                <a:gd name="connsiteY31" fmla="*/ 3383280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83280" h="3383280">
                  <a:moveTo>
                    <a:pt x="1691386" y="568025"/>
                  </a:moveTo>
                  <a:cubicBezTo>
                    <a:pt x="1730209" y="568025"/>
                    <a:pt x="1769116" y="578041"/>
                    <a:pt x="1804116" y="598073"/>
                  </a:cubicBezTo>
                  <a:lnTo>
                    <a:pt x="2577513" y="1044204"/>
                  </a:lnTo>
                  <a:cubicBezTo>
                    <a:pt x="2647513" y="1084946"/>
                    <a:pt x="2690328" y="1158962"/>
                    <a:pt x="2690328" y="1239089"/>
                  </a:cubicBezTo>
                  <a:lnTo>
                    <a:pt x="2690328" y="2132030"/>
                  </a:lnTo>
                  <a:cubicBezTo>
                    <a:pt x="2690328" y="2212157"/>
                    <a:pt x="2647513" y="2286173"/>
                    <a:pt x="2577513" y="2326237"/>
                  </a:cubicBezTo>
                  <a:lnTo>
                    <a:pt x="1804116" y="2773047"/>
                  </a:lnTo>
                  <a:cubicBezTo>
                    <a:pt x="1734116" y="2813110"/>
                    <a:pt x="1648485" y="2813110"/>
                    <a:pt x="1579165" y="2773047"/>
                  </a:cubicBezTo>
                  <a:lnTo>
                    <a:pt x="805089" y="2326237"/>
                  </a:lnTo>
                  <a:cubicBezTo>
                    <a:pt x="735769" y="2286173"/>
                    <a:pt x="692953" y="2212157"/>
                    <a:pt x="692953" y="2132030"/>
                  </a:cubicBezTo>
                  <a:lnTo>
                    <a:pt x="692953" y="1239089"/>
                  </a:lnTo>
                  <a:cubicBezTo>
                    <a:pt x="692953" y="1158962"/>
                    <a:pt x="735769" y="1084946"/>
                    <a:pt x="805089" y="1044204"/>
                  </a:cubicBezTo>
                  <a:lnTo>
                    <a:pt x="1579165" y="598073"/>
                  </a:lnTo>
                  <a:cubicBezTo>
                    <a:pt x="1613825" y="578041"/>
                    <a:pt x="1652563" y="568025"/>
                    <a:pt x="1691386" y="568025"/>
                  </a:cubicBezTo>
                  <a:close/>
                  <a:moveTo>
                    <a:pt x="1691333" y="336370"/>
                  </a:moveTo>
                  <a:cubicBezTo>
                    <a:pt x="1644463" y="336370"/>
                    <a:pt x="1597695" y="348462"/>
                    <a:pt x="1555850" y="372646"/>
                  </a:cubicBezTo>
                  <a:lnTo>
                    <a:pt x="621315" y="911257"/>
                  </a:lnTo>
                  <a:cubicBezTo>
                    <a:pt x="537625" y="960445"/>
                    <a:pt x="485934" y="1049803"/>
                    <a:pt x="485934" y="1146540"/>
                  </a:cubicBezTo>
                  <a:lnTo>
                    <a:pt x="485934" y="2224580"/>
                  </a:lnTo>
                  <a:cubicBezTo>
                    <a:pt x="485934" y="2321316"/>
                    <a:pt x="537625" y="2410675"/>
                    <a:pt x="621315" y="2459043"/>
                  </a:cubicBezTo>
                  <a:lnTo>
                    <a:pt x="1555850" y="2998473"/>
                  </a:lnTo>
                  <a:cubicBezTo>
                    <a:pt x="1639540" y="3046841"/>
                    <a:pt x="1742921" y="3046841"/>
                    <a:pt x="1827431" y="2998473"/>
                  </a:cubicBezTo>
                  <a:lnTo>
                    <a:pt x="2761146" y="2459043"/>
                  </a:lnTo>
                  <a:cubicBezTo>
                    <a:pt x="2845656" y="2410675"/>
                    <a:pt x="2897347" y="2321316"/>
                    <a:pt x="2897347" y="2224580"/>
                  </a:cubicBezTo>
                  <a:lnTo>
                    <a:pt x="2897347" y="1146540"/>
                  </a:lnTo>
                  <a:cubicBezTo>
                    <a:pt x="2897347" y="1049803"/>
                    <a:pt x="2845656" y="960445"/>
                    <a:pt x="2761146" y="911257"/>
                  </a:cubicBezTo>
                  <a:lnTo>
                    <a:pt x="1827431" y="372646"/>
                  </a:lnTo>
                  <a:cubicBezTo>
                    <a:pt x="1785176" y="348462"/>
                    <a:pt x="1738203" y="336370"/>
                    <a:pt x="1691333" y="336370"/>
                  </a:cubicBezTo>
                  <a:close/>
                  <a:moveTo>
                    <a:pt x="0" y="0"/>
                  </a:moveTo>
                  <a:lnTo>
                    <a:pt x="3383280" y="0"/>
                  </a:lnTo>
                  <a:lnTo>
                    <a:pt x="3383280" y="3383280"/>
                  </a:lnTo>
                  <a:lnTo>
                    <a:pt x="0" y="3383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400" b="1" dirty="0"/>
            </a:p>
          </p:txBody>
        </p:sp>
      </p:grpSp>
      <p:grpSp>
        <p:nvGrpSpPr>
          <p:cNvPr id="54" name="Group 38">
            <a:extLst>
              <a:ext uri="{FF2B5EF4-FFF2-40B4-BE49-F238E27FC236}">
                <a16:creationId xmlns:a16="http://schemas.microsoft.com/office/drawing/2014/main" id="{BB24B9F4-64FB-E24B-8DAF-9F9B61C08C7E}"/>
              </a:ext>
            </a:extLst>
          </p:cNvPr>
          <p:cNvGrpSpPr/>
          <p:nvPr/>
        </p:nvGrpSpPr>
        <p:grpSpPr>
          <a:xfrm>
            <a:off x="8212339" y="2100104"/>
            <a:ext cx="3383280" cy="3383280"/>
            <a:chOff x="7173557" y="1372901"/>
            <a:chExt cx="3383280" cy="3383280"/>
          </a:xfrm>
          <a:solidFill>
            <a:schemeClr val="bg1"/>
          </a:solidFill>
        </p:grpSpPr>
        <p:graphicFrame>
          <p:nvGraphicFramePr>
            <p:cNvPr id="55" name="Chart 39">
              <a:extLst>
                <a:ext uri="{FF2B5EF4-FFF2-40B4-BE49-F238E27FC236}">
                  <a16:creationId xmlns:a16="http://schemas.microsoft.com/office/drawing/2014/main" id="{8C0870E5-0B44-BE4E-B163-25EE098ACE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0059678"/>
                </p:ext>
              </p:extLst>
            </p:nvPr>
          </p:nvGraphicFramePr>
          <p:xfrm>
            <a:off x="7173557" y="1372901"/>
            <a:ext cx="3383280" cy="33832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6" name="Freeform: Shape 40">
              <a:extLst>
                <a:ext uri="{FF2B5EF4-FFF2-40B4-BE49-F238E27FC236}">
                  <a16:creationId xmlns:a16="http://schemas.microsoft.com/office/drawing/2014/main" id="{5E2E7B5B-F4DF-C144-9CE3-2EAF0D21A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557" y="1372901"/>
              <a:ext cx="3383280" cy="3383280"/>
            </a:xfrm>
            <a:custGeom>
              <a:avLst/>
              <a:gdLst>
                <a:gd name="connsiteX0" fmla="*/ 1691386 w 3383280"/>
                <a:gd name="connsiteY0" fmla="*/ 568025 h 3383280"/>
                <a:gd name="connsiteX1" fmla="*/ 1804116 w 3383280"/>
                <a:gd name="connsiteY1" fmla="*/ 598073 h 3383280"/>
                <a:gd name="connsiteX2" fmla="*/ 2577513 w 3383280"/>
                <a:gd name="connsiteY2" fmla="*/ 1044204 h 3383280"/>
                <a:gd name="connsiteX3" fmla="*/ 2690328 w 3383280"/>
                <a:gd name="connsiteY3" fmla="*/ 1239089 h 3383280"/>
                <a:gd name="connsiteX4" fmla="*/ 2690328 w 3383280"/>
                <a:gd name="connsiteY4" fmla="*/ 2132030 h 3383280"/>
                <a:gd name="connsiteX5" fmla="*/ 2577513 w 3383280"/>
                <a:gd name="connsiteY5" fmla="*/ 2326237 h 3383280"/>
                <a:gd name="connsiteX6" fmla="*/ 1804116 w 3383280"/>
                <a:gd name="connsiteY6" fmla="*/ 2773047 h 3383280"/>
                <a:gd name="connsiteX7" fmla="*/ 1579165 w 3383280"/>
                <a:gd name="connsiteY7" fmla="*/ 2773047 h 3383280"/>
                <a:gd name="connsiteX8" fmla="*/ 805089 w 3383280"/>
                <a:gd name="connsiteY8" fmla="*/ 2326237 h 3383280"/>
                <a:gd name="connsiteX9" fmla="*/ 692953 w 3383280"/>
                <a:gd name="connsiteY9" fmla="*/ 2132030 h 3383280"/>
                <a:gd name="connsiteX10" fmla="*/ 692953 w 3383280"/>
                <a:gd name="connsiteY10" fmla="*/ 1239089 h 3383280"/>
                <a:gd name="connsiteX11" fmla="*/ 805089 w 3383280"/>
                <a:gd name="connsiteY11" fmla="*/ 1044204 h 3383280"/>
                <a:gd name="connsiteX12" fmla="*/ 1579165 w 3383280"/>
                <a:gd name="connsiteY12" fmla="*/ 598073 h 3383280"/>
                <a:gd name="connsiteX13" fmla="*/ 1691386 w 3383280"/>
                <a:gd name="connsiteY13" fmla="*/ 568025 h 3383280"/>
                <a:gd name="connsiteX14" fmla="*/ 1691333 w 3383280"/>
                <a:gd name="connsiteY14" fmla="*/ 336370 h 3383280"/>
                <a:gd name="connsiteX15" fmla="*/ 1555850 w 3383280"/>
                <a:gd name="connsiteY15" fmla="*/ 372646 h 3383280"/>
                <a:gd name="connsiteX16" fmla="*/ 621315 w 3383280"/>
                <a:gd name="connsiteY16" fmla="*/ 911257 h 3383280"/>
                <a:gd name="connsiteX17" fmla="*/ 485934 w 3383280"/>
                <a:gd name="connsiteY17" fmla="*/ 1146540 h 3383280"/>
                <a:gd name="connsiteX18" fmla="*/ 485934 w 3383280"/>
                <a:gd name="connsiteY18" fmla="*/ 2224580 h 3383280"/>
                <a:gd name="connsiteX19" fmla="*/ 621315 w 3383280"/>
                <a:gd name="connsiteY19" fmla="*/ 2459043 h 3383280"/>
                <a:gd name="connsiteX20" fmla="*/ 1555850 w 3383280"/>
                <a:gd name="connsiteY20" fmla="*/ 2998473 h 3383280"/>
                <a:gd name="connsiteX21" fmla="*/ 1827431 w 3383280"/>
                <a:gd name="connsiteY21" fmla="*/ 2998473 h 3383280"/>
                <a:gd name="connsiteX22" fmla="*/ 2761146 w 3383280"/>
                <a:gd name="connsiteY22" fmla="*/ 2459043 h 3383280"/>
                <a:gd name="connsiteX23" fmla="*/ 2897347 w 3383280"/>
                <a:gd name="connsiteY23" fmla="*/ 2224580 h 3383280"/>
                <a:gd name="connsiteX24" fmla="*/ 2897347 w 3383280"/>
                <a:gd name="connsiteY24" fmla="*/ 1146540 h 3383280"/>
                <a:gd name="connsiteX25" fmla="*/ 2761146 w 3383280"/>
                <a:gd name="connsiteY25" fmla="*/ 911257 h 3383280"/>
                <a:gd name="connsiteX26" fmla="*/ 1827431 w 3383280"/>
                <a:gd name="connsiteY26" fmla="*/ 372646 h 3383280"/>
                <a:gd name="connsiteX27" fmla="*/ 1691333 w 3383280"/>
                <a:gd name="connsiteY27" fmla="*/ 336370 h 3383280"/>
                <a:gd name="connsiteX28" fmla="*/ 0 w 3383280"/>
                <a:gd name="connsiteY28" fmla="*/ 0 h 3383280"/>
                <a:gd name="connsiteX29" fmla="*/ 3383280 w 3383280"/>
                <a:gd name="connsiteY29" fmla="*/ 0 h 3383280"/>
                <a:gd name="connsiteX30" fmla="*/ 3383280 w 3383280"/>
                <a:gd name="connsiteY30" fmla="*/ 3383280 h 3383280"/>
                <a:gd name="connsiteX31" fmla="*/ 0 w 3383280"/>
                <a:gd name="connsiteY31" fmla="*/ 3383280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83280" h="3383280">
                  <a:moveTo>
                    <a:pt x="1691386" y="568025"/>
                  </a:moveTo>
                  <a:cubicBezTo>
                    <a:pt x="1730209" y="568025"/>
                    <a:pt x="1769116" y="578041"/>
                    <a:pt x="1804116" y="598073"/>
                  </a:cubicBezTo>
                  <a:lnTo>
                    <a:pt x="2577513" y="1044204"/>
                  </a:lnTo>
                  <a:cubicBezTo>
                    <a:pt x="2647513" y="1084946"/>
                    <a:pt x="2690328" y="1158962"/>
                    <a:pt x="2690328" y="1239089"/>
                  </a:cubicBezTo>
                  <a:lnTo>
                    <a:pt x="2690328" y="2132030"/>
                  </a:lnTo>
                  <a:cubicBezTo>
                    <a:pt x="2690328" y="2212157"/>
                    <a:pt x="2647513" y="2286173"/>
                    <a:pt x="2577513" y="2326237"/>
                  </a:cubicBezTo>
                  <a:lnTo>
                    <a:pt x="1804116" y="2773047"/>
                  </a:lnTo>
                  <a:cubicBezTo>
                    <a:pt x="1734116" y="2813110"/>
                    <a:pt x="1648485" y="2813110"/>
                    <a:pt x="1579165" y="2773047"/>
                  </a:cubicBezTo>
                  <a:lnTo>
                    <a:pt x="805089" y="2326237"/>
                  </a:lnTo>
                  <a:cubicBezTo>
                    <a:pt x="735769" y="2286173"/>
                    <a:pt x="692953" y="2212157"/>
                    <a:pt x="692953" y="2132030"/>
                  </a:cubicBezTo>
                  <a:lnTo>
                    <a:pt x="692953" y="1239089"/>
                  </a:lnTo>
                  <a:cubicBezTo>
                    <a:pt x="692953" y="1158962"/>
                    <a:pt x="735769" y="1084946"/>
                    <a:pt x="805089" y="1044204"/>
                  </a:cubicBezTo>
                  <a:lnTo>
                    <a:pt x="1579165" y="598073"/>
                  </a:lnTo>
                  <a:cubicBezTo>
                    <a:pt x="1613825" y="578041"/>
                    <a:pt x="1652563" y="568025"/>
                    <a:pt x="1691386" y="568025"/>
                  </a:cubicBezTo>
                  <a:close/>
                  <a:moveTo>
                    <a:pt x="1691333" y="336370"/>
                  </a:moveTo>
                  <a:cubicBezTo>
                    <a:pt x="1644463" y="336370"/>
                    <a:pt x="1597695" y="348462"/>
                    <a:pt x="1555850" y="372646"/>
                  </a:cubicBezTo>
                  <a:lnTo>
                    <a:pt x="621315" y="911257"/>
                  </a:lnTo>
                  <a:cubicBezTo>
                    <a:pt x="537625" y="960445"/>
                    <a:pt x="485934" y="1049803"/>
                    <a:pt x="485934" y="1146540"/>
                  </a:cubicBezTo>
                  <a:lnTo>
                    <a:pt x="485934" y="2224580"/>
                  </a:lnTo>
                  <a:cubicBezTo>
                    <a:pt x="485934" y="2321316"/>
                    <a:pt x="537625" y="2410675"/>
                    <a:pt x="621315" y="2459043"/>
                  </a:cubicBezTo>
                  <a:lnTo>
                    <a:pt x="1555850" y="2998473"/>
                  </a:lnTo>
                  <a:cubicBezTo>
                    <a:pt x="1639540" y="3046841"/>
                    <a:pt x="1742921" y="3046841"/>
                    <a:pt x="1827431" y="2998473"/>
                  </a:cubicBezTo>
                  <a:lnTo>
                    <a:pt x="2761146" y="2459043"/>
                  </a:lnTo>
                  <a:cubicBezTo>
                    <a:pt x="2845656" y="2410675"/>
                    <a:pt x="2897347" y="2321316"/>
                    <a:pt x="2897347" y="2224580"/>
                  </a:cubicBezTo>
                  <a:lnTo>
                    <a:pt x="2897347" y="1146540"/>
                  </a:lnTo>
                  <a:cubicBezTo>
                    <a:pt x="2897347" y="1049803"/>
                    <a:pt x="2845656" y="960445"/>
                    <a:pt x="2761146" y="911257"/>
                  </a:cubicBezTo>
                  <a:lnTo>
                    <a:pt x="1827431" y="372646"/>
                  </a:lnTo>
                  <a:cubicBezTo>
                    <a:pt x="1785176" y="348462"/>
                    <a:pt x="1738203" y="336370"/>
                    <a:pt x="1691333" y="336370"/>
                  </a:cubicBezTo>
                  <a:close/>
                  <a:moveTo>
                    <a:pt x="0" y="0"/>
                  </a:moveTo>
                  <a:lnTo>
                    <a:pt x="3383280" y="0"/>
                  </a:lnTo>
                  <a:lnTo>
                    <a:pt x="3383280" y="3383280"/>
                  </a:lnTo>
                  <a:lnTo>
                    <a:pt x="0" y="338328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5400" b="1" dirty="0"/>
            </a:p>
          </p:txBody>
        </p:sp>
      </p:grpSp>
      <p:sp>
        <p:nvSpPr>
          <p:cNvPr id="57" name="Freeform: Shape 41">
            <a:extLst>
              <a:ext uri="{FF2B5EF4-FFF2-40B4-BE49-F238E27FC236}">
                <a16:creationId xmlns:a16="http://schemas.microsoft.com/office/drawing/2014/main" id="{378618D0-EC06-9F4C-9BAF-505B8522A63A}"/>
              </a:ext>
            </a:extLst>
          </p:cNvPr>
          <p:cNvSpPr>
            <a:spLocks/>
          </p:cNvSpPr>
          <p:nvPr/>
        </p:nvSpPr>
        <p:spPr bwMode="auto">
          <a:xfrm>
            <a:off x="2392917" y="2674209"/>
            <a:ext cx="1997375" cy="22350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b="1" dirty="0">
                <a:solidFill>
                  <a:srgbClr val="FA6B63"/>
                </a:solidFill>
              </a:rPr>
              <a:t>70%</a:t>
            </a:r>
          </a:p>
        </p:txBody>
      </p:sp>
      <p:sp>
        <p:nvSpPr>
          <p:cNvPr id="58" name="Freeform: Shape 72">
            <a:extLst>
              <a:ext uri="{FF2B5EF4-FFF2-40B4-BE49-F238E27FC236}">
                <a16:creationId xmlns:a16="http://schemas.microsoft.com/office/drawing/2014/main" id="{20D79C47-F04C-434E-8CD8-6A2300ACD7AC}"/>
              </a:ext>
            </a:extLst>
          </p:cNvPr>
          <p:cNvSpPr>
            <a:spLocks/>
          </p:cNvSpPr>
          <p:nvPr/>
        </p:nvSpPr>
        <p:spPr bwMode="auto">
          <a:xfrm>
            <a:off x="5649104" y="2674208"/>
            <a:ext cx="1997375" cy="22350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b="1" dirty="0">
                <a:solidFill>
                  <a:srgbClr val="66DBA3"/>
                </a:solidFill>
              </a:rPr>
              <a:t>40%</a:t>
            </a:r>
          </a:p>
        </p:txBody>
      </p:sp>
      <p:sp>
        <p:nvSpPr>
          <p:cNvPr id="59" name="Freeform: Shape 73">
            <a:extLst>
              <a:ext uri="{FF2B5EF4-FFF2-40B4-BE49-F238E27FC236}">
                <a16:creationId xmlns:a16="http://schemas.microsoft.com/office/drawing/2014/main" id="{9CD6FC1F-9649-8445-9AD8-C7AC588BEE38}"/>
              </a:ext>
            </a:extLst>
          </p:cNvPr>
          <p:cNvSpPr>
            <a:spLocks/>
          </p:cNvSpPr>
          <p:nvPr/>
        </p:nvSpPr>
        <p:spPr bwMode="auto">
          <a:xfrm>
            <a:off x="8908262" y="2674207"/>
            <a:ext cx="1997375" cy="22350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b="1" dirty="0">
                <a:solidFill>
                  <a:srgbClr val="6166FC"/>
                </a:solidFill>
              </a:rPr>
              <a:t>25%</a:t>
            </a:r>
          </a:p>
        </p:txBody>
      </p:sp>
      <p:sp>
        <p:nvSpPr>
          <p:cNvPr id="61" name="TextBox 78">
            <a:extLst>
              <a:ext uri="{FF2B5EF4-FFF2-40B4-BE49-F238E27FC236}">
                <a16:creationId xmlns:a16="http://schemas.microsoft.com/office/drawing/2014/main" id="{704F85D1-67A7-1F4A-BAF1-1087513BDE02}"/>
              </a:ext>
            </a:extLst>
          </p:cNvPr>
          <p:cNvSpPr txBox="1"/>
          <p:nvPr/>
        </p:nvSpPr>
        <p:spPr>
          <a:xfrm>
            <a:off x="5179248" y="5349522"/>
            <a:ext cx="2937088" cy="33855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sp>
        <p:nvSpPr>
          <p:cNvPr id="64" name="TextBox 81">
            <a:extLst>
              <a:ext uri="{FF2B5EF4-FFF2-40B4-BE49-F238E27FC236}">
                <a16:creationId xmlns:a16="http://schemas.microsoft.com/office/drawing/2014/main" id="{EAEEEC98-4B26-8049-B655-98E90C70FF91}"/>
              </a:ext>
            </a:extLst>
          </p:cNvPr>
          <p:cNvSpPr txBox="1"/>
          <p:nvPr/>
        </p:nvSpPr>
        <p:spPr>
          <a:xfrm>
            <a:off x="8435436" y="5349522"/>
            <a:ext cx="2937088" cy="33855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sp>
        <p:nvSpPr>
          <p:cNvPr id="66" name="TextBox 91">
            <a:extLst>
              <a:ext uri="{FF2B5EF4-FFF2-40B4-BE49-F238E27FC236}">
                <a16:creationId xmlns:a16="http://schemas.microsoft.com/office/drawing/2014/main" id="{C3D8F57B-89F0-0C45-BF0E-78D477BE3D7C}"/>
              </a:ext>
            </a:extLst>
          </p:cNvPr>
          <p:cNvSpPr txBox="1"/>
          <p:nvPr/>
        </p:nvSpPr>
        <p:spPr>
          <a:xfrm>
            <a:off x="1923060" y="1864078"/>
            <a:ext cx="2937088" cy="4154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sp>
        <p:nvSpPr>
          <p:cNvPr id="67" name="TextBox 89">
            <a:extLst>
              <a:ext uri="{FF2B5EF4-FFF2-40B4-BE49-F238E27FC236}">
                <a16:creationId xmlns:a16="http://schemas.microsoft.com/office/drawing/2014/main" id="{7948E990-A701-2846-AE02-60811653708B}"/>
              </a:ext>
            </a:extLst>
          </p:cNvPr>
          <p:cNvSpPr txBox="1"/>
          <p:nvPr/>
        </p:nvSpPr>
        <p:spPr>
          <a:xfrm>
            <a:off x="5179248" y="1864078"/>
            <a:ext cx="2937088" cy="4154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sp>
        <p:nvSpPr>
          <p:cNvPr id="68" name="TextBox 87">
            <a:extLst>
              <a:ext uri="{FF2B5EF4-FFF2-40B4-BE49-F238E27FC236}">
                <a16:creationId xmlns:a16="http://schemas.microsoft.com/office/drawing/2014/main" id="{79F85E47-5442-554C-9755-6356F1FDB81D}"/>
              </a:ext>
            </a:extLst>
          </p:cNvPr>
          <p:cNvSpPr txBox="1"/>
          <p:nvPr/>
        </p:nvSpPr>
        <p:spPr>
          <a:xfrm>
            <a:off x="8435436" y="1864078"/>
            <a:ext cx="2937088" cy="415498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sp>
        <p:nvSpPr>
          <p:cNvPr id="70" name="TextBox 100">
            <a:extLst>
              <a:ext uri="{FF2B5EF4-FFF2-40B4-BE49-F238E27FC236}">
                <a16:creationId xmlns:a16="http://schemas.microsoft.com/office/drawing/2014/main" id="{A75DE0D0-ABD8-7D43-9539-10736FFC2990}"/>
              </a:ext>
            </a:extLst>
          </p:cNvPr>
          <p:cNvSpPr txBox="1"/>
          <p:nvPr/>
        </p:nvSpPr>
        <p:spPr>
          <a:xfrm>
            <a:off x="1923060" y="5349522"/>
            <a:ext cx="2937088" cy="33855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</a:p>
        </p:txBody>
      </p:sp>
      <p:sp>
        <p:nvSpPr>
          <p:cNvPr id="71" name="TextBox 101">
            <a:extLst>
              <a:ext uri="{FF2B5EF4-FFF2-40B4-BE49-F238E27FC236}">
                <a16:creationId xmlns:a16="http://schemas.microsoft.com/office/drawing/2014/main" id="{80E39C23-59C0-F74E-97DE-76F4B15D3BD4}"/>
              </a:ext>
            </a:extLst>
          </p:cNvPr>
          <p:cNvSpPr txBox="1"/>
          <p:nvPr/>
        </p:nvSpPr>
        <p:spPr>
          <a:xfrm>
            <a:off x="2192856" y="5685567"/>
            <a:ext cx="2459437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est. A magna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maecenas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magna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lorem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Suspendisse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viverra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72" name="TextBox 101">
            <a:extLst>
              <a:ext uri="{FF2B5EF4-FFF2-40B4-BE49-F238E27FC236}">
                <a16:creationId xmlns:a16="http://schemas.microsoft.com/office/drawing/2014/main" id="{23944B45-1712-244F-A16D-60B92B5E8DE6}"/>
              </a:ext>
            </a:extLst>
          </p:cNvPr>
          <p:cNvSpPr txBox="1"/>
          <p:nvPr/>
        </p:nvSpPr>
        <p:spPr>
          <a:xfrm>
            <a:off x="5387468" y="5685567"/>
            <a:ext cx="2459437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est. A magna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maecenas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magna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lorem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Suspendisse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viverra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73" name="TextBox 101">
            <a:extLst>
              <a:ext uri="{FF2B5EF4-FFF2-40B4-BE49-F238E27FC236}">
                <a16:creationId xmlns:a16="http://schemas.microsoft.com/office/drawing/2014/main" id="{263860DC-5A58-6A4A-9419-FA31606F8F53}"/>
              </a:ext>
            </a:extLst>
          </p:cNvPr>
          <p:cNvSpPr txBox="1"/>
          <p:nvPr/>
        </p:nvSpPr>
        <p:spPr>
          <a:xfrm>
            <a:off x="8744126" y="5685567"/>
            <a:ext cx="2459437" cy="95410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nibh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est. A magna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maecenas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quam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magna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lorem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nunc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Suspendisse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viverra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6048B65F-3D9D-5547-906E-1AADE0567B7E}"/>
              </a:ext>
            </a:extLst>
          </p:cNvPr>
          <p:cNvGrpSpPr/>
          <p:nvPr/>
        </p:nvGrpSpPr>
        <p:grpSpPr>
          <a:xfrm>
            <a:off x="-1740377" y="1775520"/>
            <a:ext cx="1584176" cy="1331700"/>
            <a:chOff x="5353595" y="-1359730"/>
            <a:chExt cx="1584176" cy="1331700"/>
          </a:xfrm>
        </p:grpSpPr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D4CF6C8A-7FCA-A04F-8FDB-A76DA2434F6B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28pt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5A23B395-5188-FD44-96F9-C224FDB95FB9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3545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97">
            <a:extLst>
              <a:ext uri="{FF2B5EF4-FFF2-40B4-BE49-F238E27FC236}">
                <a16:creationId xmlns:a16="http://schemas.microsoft.com/office/drawing/2014/main" id="{194E5F42-34B5-C64F-85A1-DA1D62DF1739}"/>
              </a:ext>
            </a:extLst>
          </p:cNvPr>
          <p:cNvGrpSpPr/>
          <p:nvPr/>
        </p:nvGrpSpPr>
        <p:grpSpPr>
          <a:xfrm>
            <a:off x="5876429" y="1127448"/>
            <a:ext cx="2541043" cy="1536374"/>
            <a:chOff x="8921977" y="1466725"/>
            <a:chExt cx="2937088" cy="1536374"/>
          </a:xfrm>
        </p:grpSpPr>
        <p:sp>
          <p:nvSpPr>
            <p:cNvPr id="14" name="TextBox 98">
              <a:extLst>
                <a:ext uri="{FF2B5EF4-FFF2-40B4-BE49-F238E27FC236}">
                  <a16:creationId xmlns:a16="http://schemas.microsoft.com/office/drawing/2014/main" id="{5A65C7DA-770A-7843-B837-6AA9F9FC4F25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</a:t>
              </a:r>
            </a:p>
          </p:txBody>
        </p:sp>
        <p:sp>
          <p:nvSpPr>
            <p:cNvPr id="15" name="TextBox 99">
              <a:extLst>
                <a:ext uri="{FF2B5EF4-FFF2-40B4-BE49-F238E27FC236}">
                  <a16:creationId xmlns:a16="http://schemas.microsoft.com/office/drawing/2014/main" id="{A833883A-1DAC-E947-AAB9-51CCFDA5FD54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6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nibh est. A magna maecenas, quam magna nec quis, lorem nunc. Suspendisse viverra.</a:t>
              </a:r>
            </a:p>
          </p:txBody>
        </p:sp>
      </p:grpSp>
      <p:grpSp>
        <p:nvGrpSpPr>
          <p:cNvPr id="28" name="Graphic 21" descr="Research">
            <a:extLst>
              <a:ext uri="{FF2B5EF4-FFF2-40B4-BE49-F238E27FC236}">
                <a16:creationId xmlns:a16="http://schemas.microsoft.com/office/drawing/2014/main" id="{C5D4B477-15A2-2649-B097-2262E8443AA5}"/>
              </a:ext>
            </a:extLst>
          </p:cNvPr>
          <p:cNvGrpSpPr/>
          <p:nvPr/>
        </p:nvGrpSpPr>
        <p:grpSpPr>
          <a:xfrm>
            <a:off x="5165462" y="3074308"/>
            <a:ext cx="509955" cy="509955"/>
            <a:chOff x="4140268" y="3355284"/>
            <a:chExt cx="509955" cy="509955"/>
          </a:xfrm>
          <a:solidFill>
            <a:srgbClr val="A47DE3"/>
          </a:solidFill>
        </p:grpSpPr>
        <p:sp>
          <p:nvSpPr>
            <p:cNvPr id="29" name="Freeform: Shape 23">
              <a:extLst>
                <a:ext uri="{FF2B5EF4-FFF2-40B4-BE49-F238E27FC236}">
                  <a16:creationId xmlns:a16="http://schemas.microsoft.com/office/drawing/2014/main" id="{A7C9FEF2-8D41-E745-850C-BD0BABB6B7FB}"/>
                </a:ext>
              </a:extLst>
            </p:cNvPr>
            <p:cNvSpPr/>
            <p:nvPr/>
          </p:nvSpPr>
          <p:spPr>
            <a:xfrm>
              <a:off x="4181698" y="3399370"/>
              <a:ext cx="420317" cy="420848"/>
            </a:xfrm>
            <a:custGeom>
              <a:avLst/>
              <a:gdLst>
                <a:gd name="connsiteX0" fmla="*/ 343691 w 420317"/>
                <a:gd name="connsiteY0" fmla="*/ 291102 h 420848"/>
                <a:gd name="connsiteX1" fmla="*/ 310757 w 420317"/>
                <a:gd name="connsiteY1" fmla="*/ 281009 h 420848"/>
                <a:gd name="connsiteX2" fmla="*/ 286853 w 420317"/>
                <a:gd name="connsiteY2" fmla="*/ 257636 h 420848"/>
                <a:gd name="connsiteX3" fmla="*/ 319787 w 420317"/>
                <a:gd name="connsiteY3" fmla="*/ 160957 h 420848"/>
                <a:gd name="connsiteX4" fmla="*/ 160426 w 420317"/>
                <a:gd name="connsiteY4" fmla="*/ 3 h 420848"/>
                <a:gd name="connsiteX5" fmla="*/ 3 w 420317"/>
                <a:gd name="connsiteY5" fmla="*/ 159364 h 420848"/>
                <a:gd name="connsiteX6" fmla="*/ 159364 w 420317"/>
                <a:gd name="connsiteY6" fmla="*/ 319787 h 420848"/>
                <a:gd name="connsiteX7" fmla="*/ 257105 w 420317"/>
                <a:gd name="connsiteY7" fmla="*/ 286853 h 420848"/>
                <a:gd name="connsiteX8" fmla="*/ 280478 w 420317"/>
                <a:gd name="connsiteY8" fmla="*/ 310226 h 420848"/>
                <a:gd name="connsiteX9" fmla="*/ 290571 w 420317"/>
                <a:gd name="connsiteY9" fmla="*/ 343691 h 420848"/>
                <a:gd name="connsiteX10" fmla="*/ 356971 w 420317"/>
                <a:gd name="connsiteY10" fmla="*/ 410092 h 420848"/>
                <a:gd name="connsiteX11" fmla="*/ 409561 w 420317"/>
                <a:gd name="connsiteY11" fmla="*/ 410092 h 420848"/>
                <a:gd name="connsiteX12" fmla="*/ 409561 w 420317"/>
                <a:gd name="connsiteY12" fmla="*/ 357503 h 420848"/>
                <a:gd name="connsiteX13" fmla="*/ 343691 w 420317"/>
                <a:gd name="connsiteY13" fmla="*/ 291102 h 420848"/>
                <a:gd name="connsiteX14" fmla="*/ 160426 w 420317"/>
                <a:gd name="connsiteY14" fmla="*/ 287915 h 420848"/>
                <a:gd name="connsiteX15" fmla="*/ 32938 w 420317"/>
                <a:gd name="connsiteY15" fmla="*/ 160426 h 420848"/>
                <a:gd name="connsiteX16" fmla="*/ 160426 w 420317"/>
                <a:gd name="connsiteY16" fmla="*/ 32938 h 420848"/>
                <a:gd name="connsiteX17" fmla="*/ 287915 w 420317"/>
                <a:gd name="connsiteY17" fmla="*/ 160426 h 420848"/>
                <a:gd name="connsiteX18" fmla="*/ 160426 w 420317"/>
                <a:gd name="connsiteY18" fmla="*/ 287915 h 42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0317" h="420848">
                  <a:moveTo>
                    <a:pt x="343691" y="291102"/>
                  </a:moveTo>
                  <a:cubicBezTo>
                    <a:pt x="335192" y="282603"/>
                    <a:pt x="322443" y="278353"/>
                    <a:pt x="310757" y="281009"/>
                  </a:cubicBezTo>
                  <a:lnTo>
                    <a:pt x="286853" y="257636"/>
                  </a:lnTo>
                  <a:cubicBezTo>
                    <a:pt x="308101" y="230014"/>
                    <a:pt x="319787" y="196017"/>
                    <a:pt x="319787" y="160957"/>
                  </a:cubicBezTo>
                  <a:cubicBezTo>
                    <a:pt x="320318" y="72247"/>
                    <a:pt x="248606" y="534"/>
                    <a:pt x="160426" y="3"/>
                  </a:cubicBezTo>
                  <a:cubicBezTo>
                    <a:pt x="72247" y="-528"/>
                    <a:pt x="534" y="71184"/>
                    <a:pt x="3" y="159364"/>
                  </a:cubicBezTo>
                  <a:cubicBezTo>
                    <a:pt x="-528" y="247544"/>
                    <a:pt x="71184" y="319256"/>
                    <a:pt x="159364" y="319787"/>
                  </a:cubicBezTo>
                  <a:cubicBezTo>
                    <a:pt x="194423" y="319787"/>
                    <a:pt x="228951" y="308101"/>
                    <a:pt x="257105" y="286853"/>
                  </a:cubicBezTo>
                  <a:lnTo>
                    <a:pt x="280478" y="310226"/>
                  </a:lnTo>
                  <a:cubicBezTo>
                    <a:pt x="278353" y="322443"/>
                    <a:pt x="282072" y="334661"/>
                    <a:pt x="290571" y="343691"/>
                  </a:cubicBezTo>
                  <a:lnTo>
                    <a:pt x="356971" y="410092"/>
                  </a:lnTo>
                  <a:cubicBezTo>
                    <a:pt x="371314" y="424434"/>
                    <a:pt x="395218" y="424434"/>
                    <a:pt x="409561" y="410092"/>
                  </a:cubicBezTo>
                  <a:cubicBezTo>
                    <a:pt x="423903" y="395749"/>
                    <a:pt x="423903" y="371845"/>
                    <a:pt x="409561" y="357503"/>
                  </a:cubicBezTo>
                  <a:lnTo>
                    <a:pt x="343691" y="291102"/>
                  </a:lnTo>
                  <a:close/>
                  <a:moveTo>
                    <a:pt x="160426" y="287915"/>
                  </a:moveTo>
                  <a:cubicBezTo>
                    <a:pt x="89776" y="287915"/>
                    <a:pt x="32938" y="231076"/>
                    <a:pt x="32938" y="160426"/>
                  </a:cubicBezTo>
                  <a:cubicBezTo>
                    <a:pt x="32938" y="89776"/>
                    <a:pt x="89776" y="32938"/>
                    <a:pt x="160426" y="32938"/>
                  </a:cubicBezTo>
                  <a:cubicBezTo>
                    <a:pt x="231076" y="32938"/>
                    <a:pt x="287915" y="89776"/>
                    <a:pt x="287915" y="160426"/>
                  </a:cubicBezTo>
                  <a:cubicBezTo>
                    <a:pt x="287915" y="230545"/>
                    <a:pt x="230545" y="287915"/>
                    <a:pt x="160426" y="287915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4">
              <a:extLst>
                <a:ext uri="{FF2B5EF4-FFF2-40B4-BE49-F238E27FC236}">
                  <a16:creationId xmlns:a16="http://schemas.microsoft.com/office/drawing/2014/main" id="{2CB9E0B8-EEBE-AE4A-A63F-4F3DC33D56A8}"/>
                </a:ext>
              </a:extLst>
            </p:cNvPr>
            <p:cNvSpPr/>
            <p:nvPr/>
          </p:nvSpPr>
          <p:spPr>
            <a:xfrm>
              <a:off x="4227916" y="3478319"/>
              <a:ext cx="228948" cy="168063"/>
            </a:xfrm>
            <a:custGeom>
              <a:avLst/>
              <a:gdLst>
                <a:gd name="connsiteX0" fmla="*/ 228417 w 228948"/>
                <a:gd name="connsiteY0" fmla="*/ 73510 h 168063"/>
                <a:gd name="connsiteX1" fmla="*/ 198139 w 228948"/>
                <a:gd name="connsiteY1" fmla="*/ 73510 h 168063"/>
                <a:gd name="connsiteX2" fmla="*/ 191233 w 228948"/>
                <a:gd name="connsiteY2" fmla="*/ 77759 h 168063"/>
                <a:gd name="connsiteX3" fmla="*/ 171047 w 228948"/>
                <a:gd name="connsiteY3" fmla="*/ 99539 h 168063"/>
                <a:gd name="connsiteX4" fmla="*/ 154049 w 228948"/>
                <a:gd name="connsiteY4" fmla="*/ 40575 h 168063"/>
                <a:gd name="connsiteX5" fmla="*/ 142362 w 228948"/>
                <a:gd name="connsiteY5" fmla="*/ 34201 h 168063"/>
                <a:gd name="connsiteX6" fmla="*/ 135988 w 228948"/>
                <a:gd name="connsiteY6" fmla="*/ 40044 h 168063"/>
                <a:gd name="connsiteX7" fmla="*/ 104116 w 228948"/>
                <a:gd name="connsiteY7" fmla="*/ 124505 h 168063"/>
                <a:gd name="connsiteX8" fmla="*/ 82336 w 228948"/>
                <a:gd name="connsiteY8" fmla="*/ 7640 h 168063"/>
                <a:gd name="connsiteX9" fmla="*/ 71712 w 228948"/>
                <a:gd name="connsiteY9" fmla="*/ 204 h 168063"/>
                <a:gd name="connsiteX10" fmla="*/ 64276 w 228948"/>
                <a:gd name="connsiteY10" fmla="*/ 6578 h 168063"/>
                <a:gd name="connsiteX11" fmla="*/ 41434 w 228948"/>
                <a:gd name="connsiteY11" fmla="*/ 73510 h 168063"/>
                <a:gd name="connsiteX12" fmla="*/ 0 w 228948"/>
                <a:gd name="connsiteY12" fmla="*/ 73510 h 168063"/>
                <a:gd name="connsiteX13" fmla="*/ 0 w 228948"/>
                <a:gd name="connsiteY13" fmla="*/ 94758 h 168063"/>
                <a:gd name="connsiteX14" fmla="*/ 48339 w 228948"/>
                <a:gd name="connsiteY14" fmla="*/ 94758 h 168063"/>
                <a:gd name="connsiteX15" fmla="*/ 57370 w 228948"/>
                <a:gd name="connsiteY15" fmla="*/ 86790 h 168063"/>
                <a:gd name="connsiteX16" fmla="*/ 70650 w 228948"/>
                <a:gd name="connsiteY16" fmla="*/ 46418 h 168063"/>
                <a:gd name="connsiteX17" fmla="*/ 91898 w 228948"/>
                <a:gd name="connsiteY17" fmla="*/ 160627 h 168063"/>
                <a:gd name="connsiteX18" fmla="*/ 100397 w 228948"/>
                <a:gd name="connsiteY18" fmla="*/ 168064 h 168063"/>
                <a:gd name="connsiteX19" fmla="*/ 101460 w 228948"/>
                <a:gd name="connsiteY19" fmla="*/ 168064 h 168063"/>
                <a:gd name="connsiteX20" fmla="*/ 110490 w 228948"/>
                <a:gd name="connsiteY20" fmla="*/ 162221 h 168063"/>
                <a:gd name="connsiteX21" fmla="*/ 144487 w 228948"/>
                <a:gd name="connsiteY21" fmla="*/ 72978 h 168063"/>
                <a:gd name="connsiteX22" fmla="*/ 158299 w 228948"/>
                <a:gd name="connsiteY22" fmla="*/ 120787 h 168063"/>
                <a:gd name="connsiteX23" fmla="*/ 169985 w 228948"/>
                <a:gd name="connsiteY23" fmla="*/ 127161 h 168063"/>
                <a:gd name="connsiteX24" fmla="*/ 174235 w 228948"/>
                <a:gd name="connsiteY24" fmla="*/ 124505 h 168063"/>
                <a:gd name="connsiteX25" fmla="*/ 202920 w 228948"/>
                <a:gd name="connsiteY25" fmla="*/ 94758 h 168063"/>
                <a:gd name="connsiteX26" fmla="*/ 228949 w 228948"/>
                <a:gd name="connsiteY26" fmla="*/ 94758 h 168063"/>
                <a:gd name="connsiteX27" fmla="*/ 228949 w 228948"/>
                <a:gd name="connsiteY27" fmla="*/ 73510 h 16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948" h="168063">
                  <a:moveTo>
                    <a:pt x="228417" y="73510"/>
                  </a:moveTo>
                  <a:lnTo>
                    <a:pt x="198139" y="73510"/>
                  </a:lnTo>
                  <a:cubicBezTo>
                    <a:pt x="195483" y="74041"/>
                    <a:pt x="192827" y="75634"/>
                    <a:pt x="191233" y="77759"/>
                  </a:cubicBezTo>
                  <a:lnTo>
                    <a:pt x="171047" y="99539"/>
                  </a:lnTo>
                  <a:lnTo>
                    <a:pt x="154049" y="40575"/>
                  </a:lnTo>
                  <a:cubicBezTo>
                    <a:pt x="152455" y="35794"/>
                    <a:pt x="147143" y="32607"/>
                    <a:pt x="142362" y="34201"/>
                  </a:cubicBezTo>
                  <a:cubicBezTo>
                    <a:pt x="139706" y="35263"/>
                    <a:pt x="137050" y="36857"/>
                    <a:pt x="135988" y="40044"/>
                  </a:cubicBezTo>
                  <a:lnTo>
                    <a:pt x="104116" y="124505"/>
                  </a:lnTo>
                  <a:lnTo>
                    <a:pt x="82336" y="7640"/>
                  </a:lnTo>
                  <a:cubicBezTo>
                    <a:pt x="81274" y="2328"/>
                    <a:pt x="76493" y="-859"/>
                    <a:pt x="71712" y="204"/>
                  </a:cubicBezTo>
                  <a:cubicBezTo>
                    <a:pt x="68525" y="735"/>
                    <a:pt x="65869" y="3391"/>
                    <a:pt x="64276" y="6578"/>
                  </a:cubicBezTo>
                  <a:lnTo>
                    <a:pt x="41434" y="73510"/>
                  </a:lnTo>
                  <a:lnTo>
                    <a:pt x="0" y="73510"/>
                  </a:lnTo>
                  <a:lnTo>
                    <a:pt x="0" y="94758"/>
                  </a:lnTo>
                  <a:lnTo>
                    <a:pt x="48339" y="94758"/>
                  </a:lnTo>
                  <a:cubicBezTo>
                    <a:pt x="52589" y="94227"/>
                    <a:pt x="56308" y="91039"/>
                    <a:pt x="57370" y="86790"/>
                  </a:cubicBezTo>
                  <a:lnTo>
                    <a:pt x="70650" y="46418"/>
                  </a:lnTo>
                  <a:lnTo>
                    <a:pt x="91898" y="160627"/>
                  </a:lnTo>
                  <a:cubicBezTo>
                    <a:pt x="92429" y="164877"/>
                    <a:pt x="96148" y="168064"/>
                    <a:pt x="100397" y="168064"/>
                  </a:cubicBezTo>
                  <a:lnTo>
                    <a:pt x="101460" y="168064"/>
                  </a:lnTo>
                  <a:cubicBezTo>
                    <a:pt x="105178" y="168064"/>
                    <a:pt x="108897" y="165939"/>
                    <a:pt x="110490" y="162221"/>
                  </a:cubicBezTo>
                  <a:lnTo>
                    <a:pt x="144487" y="72978"/>
                  </a:lnTo>
                  <a:lnTo>
                    <a:pt x="158299" y="120787"/>
                  </a:lnTo>
                  <a:cubicBezTo>
                    <a:pt x="159892" y="125567"/>
                    <a:pt x="164673" y="128755"/>
                    <a:pt x="169985" y="127161"/>
                  </a:cubicBezTo>
                  <a:cubicBezTo>
                    <a:pt x="171579" y="126630"/>
                    <a:pt x="173172" y="125567"/>
                    <a:pt x="174235" y="124505"/>
                  </a:cubicBezTo>
                  <a:lnTo>
                    <a:pt x="202920" y="94758"/>
                  </a:lnTo>
                  <a:lnTo>
                    <a:pt x="228949" y="94758"/>
                  </a:lnTo>
                  <a:lnTo>
                    <a:pt x="228949" y="73510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aphic 11" descr="Bar graph with downward trend">
            <a:extLst>
              <a:ext uri="{FF2B5EF4-FFF2-40B4-BE49-F238E27FC236}">
                <a16:creationId xmlns:a16="http://schemas.microsoft.com/office/drawing/2014/main" id="{95829688-A636-264B-8153-91B32C5D6E8B}"/>
              </a:ext>
            </a:extLst>
          </p:cNvPr>
          <p:cNvGrpSpPr/>
          <p:nvPr/>
        </p:nvGrpSpPr>
        <p:grpSpPr>
          <a:xfrm>
            <a:off x="5165461" y="1203170"/>
            <a:ext cx="509955" cy="509955"/>
            <a:chOff x="4140267" y="1664139"/>
            <a:chExt cx="509955" cy="509955"/>
          </a:xfrm>
          <a:solidFill>
            <a:srgbClr val="A47DE3"/>
          </a:solidFill>
        </p:grpSpPr>
        <p:sp>
          <p:nvSpPr>
            <p:cNvPr id="32" name="Freeform: Shape 26">
              <a:extLst>
                <a:ext uri="{FF2B5EF4-FFF2-40B4-BE49-F238E27FC236}">
                  <a16:creationId xmlns:a16="http://schemas.microsoft.com/office/drawing/2014/main" id="{32DDDE75-7F6C-F047-95D5-FC3B59139F8C}"/>
                </a:ext>
              </a:extLst>
            </p:cNvPr>
            <p:cNvSpPr/>
            <p:nvPr/>
          </p:nvSpPr>
          <p:spPr>
            <a:xfrm>
              <a:off x="4209323" y="1733195"/>
              <a:ext cx="366530" cy="371842"/>
            </a:xfrm>
            <a:custGeom>
              <a:avLst/>
              <a:gdLst>
                <a:gd name="connsiteX0" fmla="*/ 31872 w 366530"/>
                <a:gd name="connsiteY0" fmla="*/ 0 h 371842"/>
                <a:gd name="connsiteX1" fmla="*/ 0 w 366530"/>
                <a:gd name="connsiteY1" fmla="*/ 0 h 371842"/>
                <a:gd name="connsiteX2" fmla="*/ 0 w 366530"/>
                <a:gd name="connsiteY2" fmla="*/ 371842 h 371842"/>
                <a:gd name="connsiteX3" fmla="*/ 366530 w 366530"/>
                <a:gd name="connsiteY3" fmla="*/ 371842 h 371842"/>
                <a:gd name="connsiteX4" fmla="*/ 366530 w 366530"/>
                <a:gd name="connsiteY4" fmla="*/ 339970 h 371842"/>
                <a:gd name="connsiteX5" fmla="*/ 31872 w 366530"/>
                <a:gd name="connsiteY5" fmla="*/ 339970 h 371842"/>
                <a:gd name="connsiteX6" fmla="*/ 31872 w 366530"/>
                <a:gd name="connsiteY6" fmla="*/ 0 h 37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530" h="371842">
                  <a:moveTo>
                    <a:pt x="31872" y="0"/>
                  </a:moveTo>
                  <a:lnTo>
                    <a:pt x="0" y="0"/>
                  </a:lnTo>
                  <a:lnTo>
                    <a:pt x="0" y="371842"/>
                  </a:lnTo>
                  <a:lnTo>
                    <a:pt x="366530" y="371842"/>
                  </a:lnTo>
                  <a:lnTo>
                    <a:pt x="366530" y="339970"/>
                  </a:lnTo>
                  <a:lnTo>
                    <a:pt x="31872" y="339970"/>
                  </a:lnTo>
                  <a:lnTo>
                    <a:pt x="31872" y="0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27">
              <a:extLst>
                <a:ext uri="{FF2B5EF4-FFF2-40B4-BE49-F238E27FC236}">
                  <a16:creationId xmlns:a16="http://schemas.microsoft.com/office/drawing/2014/main" id="{1C4F8EF7-1866-784A-A749-85F668867F8A}"/>
                </a:ext>
              </a:extLst>
            </p:cNvPr>
            <p:cNvSpPr/>
            <p:nvPr/>
          </p:nvSpPr>
          <p:spPr>
            <a:xfrm>
              <a:off x="4273067" y="1733195"/>
              <a:ext cx="79680" cy="308097"/>
            </a:xfrm>
            <a:custGeom>
              <a:avLst/>
              <a:gdLst>
                <a:gd name="connsiteX0" fmla="*/ 0 w 79680"/>
                <a:gd name="connsiteY0" fmla="*/ 0 h 308097"/>
                <a:gd name="connsiteX1" fmla="*/ 79680 w 79680"/>
                <a:gd name="connsiteY1" fmla="*/ 0 h 308097"/>
                <a:gd name="connsiteX2" fmla="*/ 79680 w 79680"/>
                <a:gd name="connsiteY2" fmla="*/ 308098 h 308097"/>
                <a:gd name="connsiteX3" fmla="*/ 0 w 79680"/>
                <a:gd name="connsiteY3" fmla="*/ 308098 h 30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308097">
                  <a:moveTo>
                    <a:pt x="0" y="0"/>
                  </a:moveTo>
                  <a:lnTo>
                    <a:pt x="79680" y="0"/>
                  </a:lnTo>
                  <a:lnTo>
                    <a:pt x="79680" y="308098"/>
                  </a:lnTo>
                  <a:lnTo>
                    <a:pt x="0" y="308098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8">
              <a:extLst>
                <a:ext uri="{FF2B5EF4-FFF2-40B4-BE49-F238E27FC236}">
                  <a16:creationId xmlns:a16="http://schemas.microsoft.com/office/drawing/2014/main" id="{EF9EF823-0E91-7E47-B565-066C8721751C}"/>
                </a:ext>
              </a:extLst>
            </p:cNvPr>
            <p:cNvSpPr/>
            <p:nvPr/>
          </p:nvSpPr>
          <p:spPr>
            <a:xfrm>
              <a:off x="4384620" y="1839436"/>
              <a:ext cx="79680" cy="201857"/>
            </a:xfrm>
            <a:custGeom>
              <a:avLst/>
              <a:gdLst>
                <a:gd name="connsiteX0" fmla="*/ 0 w 79680"/>
                <a:gd name="connsiteY0" fmla="*/ 0 h 201857"/>
                <a:gd name="connsiteX1" fmla="*/ 79680 w 79680"/>
                <a:gd name="connsiteY1" fmla="*/ 0 h 201857"/>
                <a:gd name="connsiteX2" fmla="*/ 79680 w 79680"/>
                <a:gd name="connsiteY2" fmla="*/ 201857 h 201857"/>
                <a:gd name="connsiteX3" fmla="*/ 0 w 79680"/>
                <a:gd name="connsiteY3" fmla="*/ 201857 h 20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201857">
                  <a:moveTo>
                    <a:pt x="0" y="0"/>
                  </a:moveTo>
                  <a:lnTo>
                    <a:pt x="79680" y="0"/>
                  </a:lnTo>
                  <a:lnTo>
                    <a:pt x="79680" y="201857"/>
                  </a:lnTo>
                  <a:lnTo>
                    <a:pt x="0" y="201857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10AD4EEC-889A-764C-A279-37AA63E003FA}"/>
                </a:ext>
              </a:extLst>
            </p:cNvPr>
            <p:cNvSpPr/>
            <p:nvPr/>
          </p:nvSpPr>
          <p:spPr>
            <a:xfrm>
              <a:off x="4496173" y="1935052"/>
              <a:ext cx="79680" cy="106240"/>
            </a:xfrm>
            <a:custGeom>
              <a:avLst/>
              <a:gdLst>
                <a:gd name="connsiteX0" fmla="*/ 0 w 79680"/>
                <a:gd name="connsiteY0" fmla="*/ 0 h 106240"/>
                <a:gd name="connsiteX1" fmla="*/ 79680 w 79680"/>
                <a:gd name="connsiteY1" fmla="*/ 0 h 106240"/>
                <a:gd name="connsiteX2" fmla="*/ 79680 w 79680"/>
                <a:gd name="connsiteY2" fmla="*/ 106241 h 106240"/>
                <a:gd name="connsiteX3" fmla="*/ 0 w 79680"/>
                <a:gd name="connsiteY3" fmla="*/ 106241 h 10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106240">
                  <a:moveTo>
                    <a:pt x="0" y="0"/>
                  </a:moveTo>
                  <a:lnTo>
                    <a:pt x="79680" y="0"/>
                  </a:lnTo>
                  <a:lnTo>
                    <a:pt x="79680" y="106241"/>
                  </a:lnTo>
                  <a:lnTo>
                    <a:pt x="0" y="106241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0">
              <a:extLst>
                <a:ext uri="{FF2B5EF4-FFF2-40B4-BE49-F238E27FC236}">
                  <a16:creationId xmlns:a16="http://schemas.microsoft.com/office/drawing/2014/main" id="{4BA61CDA-FA0C-B04E-A8F6-E0102FC73A5A}"/>
                </a:ext>
              </a:extLst>
            </p:cNvPr>
            <p:cNvSpPr/>
            <p:nvPr/>
          </p:nvSpPr>
          <p:spPr>
            <a:xfrm>
              <a:off x="4398378" y="1731017"/>
              <a:ext cx="172162" cy="172162"/>
            </a:xfrm>
            <a:custGeom>
              <a:avLst/>
              <a:gdLst>
                <a:gd name="connsiteX0" fmla="*/ 143159 w 172162"/>
                <a:gd name="connsiteY0" fmla="*/ 128179 h 172162"/>
                <a:gd name="connsiteX1" fmla="*/ 14980 w 172162"/>
                <a:gd name="connsiteY1" fmla="*/ 0 h 172162"/>
                <a:gd name="connsiteX2" fmla="*/ 0 w 172162"/>
                <a:gd name="connsiteY2" fmla="*/ 14980 h 172162"/>
                <a:gd name="connsiteX3" fmla="*/ 128179 w 172162"/>
                <a:gd name="connsiteY3" fmla="*/ 143159 h 172162"/>
                <a:gd name="connsiteX4" fmla="*/ 99176 w 172162"/>
                <a:gd name="connsiteY4" fmla="*/ 172163 h 172162"/>
                <a:gd name="connsiteX5" fmla="*/ 172163 w 172162"/>
                <a:gd name="connsiteY5" fmla="*/ 172163 h 172162"/>
                <a:gd name="connsiteX6" fmla="*/ 172163 w 172162"/>
                <a:gd name="connsiteY6" fmla="*/ 99176 h 172162"/>
                <a:gd name="connsiteX7" fmla="*/ 143159 w 172162"/>
                <a:gd name="connsiteY7" fmla="*/ 128179 h 17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162" h="172162">
                  <a:moveTo>
                    <a:pt x="143159" y="128179"/>
                  </a:moveTo>
                  <a:lnTo>
                    <a:pt x="14980" y="0"/>
                  </a:lnTo>
                  <a:lnTo>
                    <a:pt x="0" y="14980"/>
                  </a:lnTo>
                  <a:lnTo>
                    <a:pt x="128179" y="143159"/>
                  </a:lnTo>
                  <a:lnTo>
                    <a:pt x="99176" y="172163"/>
                  </a:lnTo>
                  <a:lnTo>
                    <a:pt x="172163" y="172163"/>
                  </a:lnTo>
                  <a:lnTo>
                    <a:pt x="172163" y="99176"/>
                  </a:lnTo>
                  <a:lnTo>
                    <a:pt x="143159" y="128179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aphic 11" descr="Bar graph with downward trend">
            <a:extLst>
              <a:ext uri="{FF2B5EF4-FFF2-40B4-BE49-F238E27FC236}">
                <a16:creationId xmlns:a16="http://schemas.microsoft.com/office/drawing/2014/main" id="{80118714-B668-0B43-BD86-1FADA34613C2}"/>
              </a:ext>
            </a:extLst>
          </p:cNvPr>
          <p:cNvGrpSpPr/>
          <p:nvPr/>
        </p:nvGrpSpPr>
        <p:grpSpPr>
          <a:xfrm>
            <a:off x="5165461" y="4763626"/>
            <a:ext cx="509955" cy="509955"/>
            <a:chOff x="4140267" y="1664139"/>
            <a:chExt cx="509955" cy="509955"/>
          </a:xfrm>
          <a:solidFill>
            <a:srgbClr val="A47DE3"/>
          </a:solidFill>
        </p:grpSpPr>
        <p:sp>
          <p:nvSpPr>
            <p:cNvPr id="59" name="Freeform: Shape 26">
              <a:extLst>
                <a:ext uri="{FF2B5EF4-FFF2-40B4-BE49-F238E27FC236}">
                  <a16:creationId xmlns:a16="http://schemas.microsoft.com/office/drawing/2014/main" id="{05BEF4EA-2E33-2744-99C9-A1056231DC4A}"/>
                </a:ext>
              </a:extLst>
            </p:cNvPr>
            <p:cNvSpPr/>
            <p:nvPr/>
          </p:nvSpPr>
          <p:spPr>
            <a:xfrm>
              <a:off x="4209323" y="1733195"/>
              <a:ext cx="366530" cy="371842"/>
            </a:xfrm>
            <a:custGeom>
              <a:avLst/>
              <a:gdLst>
                <a:gd name="connsiteX0" fmla="*/ 31872 w 366530"/>
                <a:gd name="connsiteY0" fmla="*/ 0 h 371842"/>
                <a:gd name="connsiteX1" fmla="*/ 0 w 366530"/>
                <a:gd name="connsiteY1" fmla="*/ 0 h 371842"/>
                <a:gd name="connsiteX2" fmla="*/ 0 w 366530"/>
                <a:gd name="connsiteY2" fmla="*/ 371842 h 371842"/>
                <a:gd name="connsiteX3" fmla="*/ 366530 w 366530"/>
                <a:gd name="connsiteY3" fmla="*/ 371842 h 371842"/>
                <a:gd name="connsiteX4" fmla="*/ 366530 w 366530"/>
                <a:gd name="connsiteY4" fmla="*/ 339970 h 371842"/>
                <a:gd name="connsiteX5" fmla="*/ 31872 w 366530"/>
                <a:gd name="connsiteY5" fmla="*/ 339970 h 371842"/>
                <a:gd name="connsiteX6" fmla="*/ 31872 w 366530"/>
                <a:gd name="connsiteY6" fmla="*/ 0 h 37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530" h="371842">
                  <a:moveTo>
                    <a:pt x="31872" y="0"/>
                  </a:moveTo>
                  <a:lnTo>
                    <a:pt x="0" y="0"/>
                  </a:lnTo>
                  <a:lnTo>
                    <a:pt x="0" y="371842"/>
                  </a:lnTo>
                  <a:lnTo>
                    <a:pt x="366530" y="371842"/>
                  </a:lnTo>
                  <a:lnTo>
                    <a:pt x="366530" y="339970"/>
                  </a:lnTo>
                  <a:lnTo>
                    <a:pt x="31872" y="339970"/>
                  </a:lnTo>
                  <a:lnTo>
                    <a:pt x="31872" y="0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7">
              <a:extLst>
                <a:ext uri="{FF2B5EF4-FFF2-40B4-BE49-F238E27FC236}">
                  <a16:creationId xmlns:a16="http://schemas.microsoft.com/office/drawing/2014/main" id="{88BDE5B7-E090-0D47-BE59-159E88139371}"/>
                </a:ext>
              </a:extLst>
            </p:cNvPr>
            <p:cNvSpPr/>
            <p:nvPr/>
          </p:nvSpPr>
          <p:spPr>
            <a:xfrm>
              <a:off x="4273067" y="1733195"/>
              <a:ext cx="79680" cy="308097"/>
            </a:xfrm>
            <a:custGeom>
              <a:avLst/>
              <a:gdLst>
                <a:gd name="connsiteX0" fmla="*/ 0 w 79680"/>
                <a:gd name="connsiteY0" fmla="*/ 0 h 308097"/>
                <a:gd name="connsiteX1" fmla="*/ 79680 w 79680"/>
                <a:gd name="connsiteY1" fmla="*/ 0 h 308097"/>
                <a:gd name="connsiteX2" fmla="*/ 79680 w 79680"/>
                <a:gd name="connsiteY2" fmla="*/ 308098 h 308097"/>
                <a:gd name="connsiteX3" fmla="*/ 0 w 79680"/>
                <a:gd name="connsiteY3" fmla="*/ 308098 h 30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308097">
                  <a:moveTo>
                    <a:pt x="0" y="0"/>
                  </a:moveTo>
                  <a:lnTo>
                    <a:pt x="79680" y="0"/>
                  </a:lnTo>
                  <a:lnTo>
                    <a:pt x="79680" y="308098"/>
                  </a:lnTo>
                  <a:lnTo>
                    <a:pt x="0" y="308098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8">
              <a:extLst>
                <a:ext uri="{FF2B5EF4-FFF2-40B4-BE49-F238E27FC236}">
                  <a16:creationId xmlns:a16="http://schemas.microsoft.com/office/drawing/2014/main" id="{334FBB9D-3C61-CF46-B391-07B7F8D15360}"/>
                </a:ext>
              </a:extLst>
            </p:cNvPr>
            <p:cNvSpPr/>
            <p:nvPr/>
          </p:nvSpPr>
          <p:spPr>
            <a:xfrm>
              <a:off x="4384620" y="1839436"/>
              <a:ext cx="79680" cy="201857"/>
            </a:xfrm>
            <a:custGeom>
              <a:avLst/>
              <a:gdLst>
                <a:gd name="connsiteX0" fmla="*/ 0 w 79680"/>
                <a:gd name="connsiteY0" fmla="*/ 0 h 201857"/>
                <a:gd name="connsiteX1" fmla="*/ 79680 w 79680"/>
                <a:gd name="connsiteY1" fmla="*/ 0 h 201857"/>
                <a:gd name="connsiteX2" fmla="*/ 79680 w 79680"/>
                <a:gd name="connsiteY2" fmla="*/ 201857 h 201857"/>
                <a:gd name="connsiteX3" fmla="*/ 0 w 79680"/>
                <a:gd name="connsiteY3" fmla="*/ 201857 h 20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201857">
                  <a:moveTo>
                    <a:pt x="0" y="0"/>
                  </a:moveTo>
                  <a:lnTo>
                    <a:pt x="79680" y="0"/>
                  </a:lnTo>
                  <a:lnTo>
                    <a:pt x="79680" y="201857"/>
                  </a:lnTo>
                  <a:lnTo>
                    <a:pt x="0" y="201857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9">
              <a:extLst>
                <a:ext uri="{FF2B5EF4-FFF2-40B4-BE49-F238E27FC236}">
                  <a16:creationId xmlns:a16="http://schemas.microsoft.com/office/drawing/2014/main" id="{29239481-ECA8-3C4E-B498-74C795DC7F94}"/>
                </a:ext>
              </a:extLst>
            </p:cNvPr>
            <p:cNvSpPr/>
            <p:nvPr/>
          </p:nvSpPr>
          <p:spPr>
            <a:xfrm>
              <a:off x="4496173" y="1935052"/>
              <a:ext cx="79680" cy="106240"/>
            </a:xfrm>
            <a:custGeom>
              <a:avLst/>
              <a:gdLst>
                <a:gd name="connsiteX0" fmla="*/ 0 w 79680"/>
                <a:gd name="connsiteY0" fmla="*/ 0 h 106240"/>
                <a:gd name="connsiteX1" fmla="*/ 79680 w 79680"/>
                <a:gd name="connsiteY1" fmla="*/ 0 h 106240"/>
                <a:gd name="connsiteX2" fmla="*/ 79680 w 79680"/>
                <a:gd name="connsiteY2" fmla="*/ 106241 h 106240"/>
                <a:gd name="connsiteX3" fmla="*/ 0 w 79680"/>
                <a:gd name="connsiteY3" fmla="*/ 106241 h 10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106240">
                  <a:moveTo>
                    <a:pt x="0" y="0"/>
                  </a:moveTo>
                  <a:lnTo>
                    <a:pt x="79680" y="0"/>
                  </a:lnTo>
                  <a:lnTo>
                    <a:pt x="79680" y="106241"/>
                  </a:lnTo>
                  <a:lnTo>
                    <a:pt x="0" y="106241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30">
              <a:extLst>
                <a:ext uri="{FF2B5EF4-FFF2-40B4-BE49-F238E27FC236}">
                  <a16:creationId xmlns:a16="http://schemas.microsoft.com/office/drawing/2014/main" id="{D7F84551-AF5F-8842-8A7F-1E8BF9CBAFA0}"/>
                </a:ext>
              </a:extLst>
            </p:cNvPr>
            <p:cNvSpPr/>
            <p:nvPr/>
          </p:nvSpPr>
          <p:spPr>
            <a:xfrm>
              <a:off x="4398378" y="1731017"/>
              <a:ext cx="172162" cy="172162"/>
            </a:xfrm>
            <a:custGeom>
              <a:avLst/>
              <a:gdLst>
                <a:gd name="connsiteX0" fmla="*/ 143159 w 172162"/>
                <a:gd name="connsiteY0" fmla="*/ 128179 h 172162"/>
                <a:gd name="connsiteX1" fmla="*/ 14980 w 172162"/>
                <a:gd name="connsiteY1" fmla="*/ 0 h 172162"/>
                <a:gd name="connsiteX2" fmla="*/ 0 w 172162"/>
                <a:gd name="connsiteY2" fmla="*/ 14980 h 172162"/>
                <a:gd name="connsiteX3" fmla="*/ 128179 w 172162"/>
                <a:gd name="connsiteY3" fmla="*/ 143159 h 172162"/>
                <a:gd name="connsiteX4" fmla="*/ 99176 w 172162"/>
                <a:gd name="connsiteY4" fmla="*/ 172163 h 172162"/>
                <a:gd name="connsiteX5" fmla="*/ 172163 w 172162"/>
                <a:gd name="connsiteY5" fmla="*/ 172163 h 172162"/>
                <a:gd name="connsiteX6" fmla="*/ 172163 w 172162"/>
                <a:gd name="connsiteY6" fmla="*/ 99176 h 172162"/>
                <a:gd name="connsiteX7" fmla="*/ 143159 w 172162"/>
                <a:gd name="connsiteY7" fmla="*/ 128179 h 17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162" h="172162">
                  <a:moveTo>
                    <a:pt x="143159" y="128179"/>
                  </a:moveTo>
                  <a:lnTo>
                    <a:pt x="14980" y="0"/>
                  </a:lnTo>
                  <a:lnTo>
                    <a:pt x="0" y="14980"/>
                  </a:lnTo>
                  <a:lnTo>
                    <a:pt x="128179" y="143159"/>
                  </a:lnTo>
                  <a:lnTo>
                    <a:pt x="99176" y="172163"/>
                  </a:lnTo>
                  <a:lnTo>
                    <a:pt x="172163" y="172163"/>
                  </a:lnTo>
                  <a:lnTo>
                    <a:pt x="172163" y="99176"/>
                  </a:lnTo>
                  <a:lnTo>
                    <a:pt x="143159" y="128179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aphic 21" descr="Research">
            <a:extLst>
              <a:ext uri="{FF2B5EF4-FFF2-40B4-BE49-F238E27FC236}">
                <a16:creationId xmlns:a16="http://schemas.microsoft.com/office/drawing/2014/main" id="{ED10B930-1CBA-D84A-AAF4-DA5C6D8A776A}"/>
              </a:ext>
            </a:extLst>
          </p:cNvPr>
          <p:cNvGrpSpPr/>
          <p:nvPr/>
        </p:nvGrpSpPr>
        <p:grpSpPr>
          <a:xfrm>
            <a:off x="9047583" y="3074308"/>
            <a:ext cx="509955" cy="509955"/>
            <a:chOff x="4140268" y="3355284"/>
            <a:chExt cx="509955" cy="509955"/>
          </a:xfrm>
          <a:solidFill>
            <a:srgbClr val="A47DE3"/>
          </a:solidFill>
        </p:grpSpPr>
        <p:sp>
          <p:nvSpPr>
            <p:cNvPr id="67" name="Freeform: Shape 23">
              <a:extLst>
                <a:ext uri="{FF2B5EF4-FFF2-40B4-BE49-F238E27FC236}">
                  <a16:creationId xmlns:a16="http://schemas.microsoft.com/office/drawing/2014/main" id="{7EE19999-6786-B142-B84D-C6B8412D355E}"/>
                </a:ext>
              </a:extLst>
            </p:cNvPr>
            <p:cNvSpPr/>
            <p:nvPr/>
          </p:nvSpPr>
          <p:spPr>
            <a:xfrm>
              <a:off x="4181698" y="3399370"/>
              <a:ext cx="420317" cy="420848"/>
            </a:xfrm>
            <a:custGeom>
              <a:avLst/>
              <a:gdLst>
                <a:gd name="connsiteX0" fmla="*/ 343691 w 420317"/>
                <a:gd name="connsiteY0" fmla="*/ 291102 h 420848"/>
                <a:gd name="connsiteX1" fmla="*/ 310757 w 420317"/>
                <a:gd name="connsiteY1" fmla="*/ 281009 h 420848"/>
                <a:gd name="connsiteX2" fmla="*/ 286853 w 420317"/>
                <a:gd name="connsiteY2" fmla="*/ 257636 h 420848"/>
                <a:gd name="connsiteX3" fmla="*/ 319787 w 420317"/>
                <a:gd name="connsiteY3" fmla="*/ 160957 h 420848"/>
                <a:gd name="connsiteX4" fmla="*/ 160426 w 420317"/>
                <a:gd name="connsiteY4" fmla="*/ 3 h 420848"/>
                <a:gd name="connsiteX5" fmla="*/ 3 w 420317"/>
                <a:gd name="connsiteY5" fmla="*/ 159364 h 420848"/>
                <a:gd name="connsiteX6" fmla="*/ 159364 w 420317"/>
                <a:gd name="connsiteY6" fmla="*/ 319787 h 420848"/>
                <a:gd name="connsiteX7" fmla="*/ 257105 w 420317"/>
                <a:gd name="connsiteY7" fmla="*/ 286853 h 420848"/>
                <a:gd name="connsiteX8" fmla="*/ 280478 w 420317"/>
                <a:gd name="connsiteY8" fmla="*/ 310226 h 420848"/>
                <a:gd name="connsiteX9" fmla="*/ 290571 w 420317"/>
                <a:gd name="connsiteY9" fmla="*/ 343691 h 420848"/>
                <a:gd name="connsiteX10" fmla="*/ 356971 w 420317"/>
                <a:gd name="connsiteY10" fmla="*/ 410092 h 420848"/>
                <a:gd name="connsiteX11" fmla="*/ 409561 w 420317"/>
                <a:gd name="connsiteY11" fmla="*/ 410092 h 420848"/>
                <a:gd name="connsiteX12" fmla="*/ 409561 w 420317"/>
                <a:gd name="connsiteY12" fmla="*/ 357503 h 420848"/>
                <a:gd name="connsiteX13" fmla="*/ 343691 w 420317"/>
                <a:gd name="connsiteY13" fmla="*/ 291102 h 420848"/>
                <a:gd name="connsiteX14" fmla="*/ 160426 w 420317"/>
                <a:gd name="connsiteY14" fmla="*/ 287915 h 420848"/>
                <a:gd name="connsiteX15" fmla="*/ 32938 w 420317"/>
                <a:gd name="connsiteY15" fmla="*/ 160426 h 420848"/>
                <a:gd name="connsiteX16" fmla="*/ 160426 w 420317"/>
                <a:gd name="connsiteY16" fmla="*/ 32938 h 420848"/>
                <a:gd name="connsiteX17" fmla="*/ 287915 w 420317"/>
                <a:gd name="connsiteY17" fmla="*/ 160426 h 420848"/>
                <a:gd name="connsiteX18" fmla="*/ 160426 w 420317"/>
                <a:gd name="connsiteY18" fmla="*/ 287915 h 420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0317" h="420848">
                  <a:moveTo>
                    <a:pt x="343691" y="291102"/>
                  </a:moveTo>
                  <a:cubicBezTo>
                    <a:pt x="335192" y="282603"/>
                    <a:pt x="322443" y="278353"/>
                    <a:pt x="310757" y="281009"/>
                  </a:cubicBezTo>
                  <a:lnTo>
                    <a:pt x="286853" y="257636"/>
                  </a:lnTo>
                  <a:cubicBezTo>
                    <a:pt x="308101" y="230014"/>
                    <a:pt x="319787" y="196017"/>
                    <a:pt x="319787" y="160957"/>
                  </a:cubicBezTo>
                  <a:cubicBezTo>
                    <a:pt x="320318" y="72247"/>
                    <a:pt x="248606" y="534"/>
                    <a:pt x="160426" y="3"/>
                  </a:cubicBezTo>
                  <a:cubicBezTo>
                    <a:pt x="72247" y="-528"/>
                    <a:pt x="534" y="71184"/>
                    <a:pt x="3" y="159364"/>
                  </a:cubicBezTo>
                  <a:cubicBezTo>
                    <a:pt x="-528" y="247544"/>
                    <a:pt x="71184" y="319256"/>
                    <a:pt x="159364" y="319787"/>
                  </a:cubicBezTo>
                  <a:cubicBezTo>
                    <a:pt x="194423" y="319787"/>
                    <a:pt x="228951" y="308101"/>
                    <a:pt x="257105" y="286853"/>
                  </a:cubicBezTo>
                  <a:lnTo>
                    <a:pt x="280478" y="310226"/>
                  </a:lnTo>
                  <a:cubicBezTo>
                    <a:pt x="278353" y="322443"/>
                    <a:pt x="282072" y="334661"/>
                    <a:pt x="290571" y="343691"/>
                  </a:cubicBezTo>
                  <a:lnTo>
                    <a:pt x="356971" y="410092"/>
                  </a:lnTo>
                  <a:cubicBezTo>
                    <a:pt x="371314" y="424434"/>
                    <a:pt x="395218" y="424434"/>
                    <a:pt x="409561" y="410092"/>
                  </a:cubicBezTo>
                  <a:cubicBezTo>
                    <a:pt x="423903" y="395749"/>
                    <a:pt x="423903" y="371845"/>
                    <a:pt x="409561" y="357503"/>
                  </a:cubicBezTo>
                  <a:lnTo>
                    <a:pt x="343691" y="291102"/>
                  </a:lnTo>
                  <a:close/>
                  <a:moveTo>
                    <a:pt x="160426" y="287915"/>
                  </a:moveTo>
                  <a:cubicBezTo>
                    <a:pt x="89776" y="287915"/>
                    <a:pt x="32938" y="231076"/>
                    <a:pt x="32938" y="160426"/>
                  </a:cubicBezTo>
                  <a:cubicBezTo>
                    <a:pt x="32938" y="89776"/>
                    <a:pt x="89776" y="32938"/>
                    <a:pt x="160426" y="32938"/>
                  </a:cubicBezTo>
                  <a:cubicBezTo>
                    <a:pt x="231076" y="32938"/>
                    <a:pt x="287915" y="89776"/>
                    <a:pt x="287915" y="160426"/>
                  </a:cubicBezTo>
                  <a:cubicBezTo>
                    <a:pt x="287915" y="230545"/>
                    <a:pt x="230545" y="287915"/>
                    <a:pt x="160426" y="287915"/>
                  </a:cubicBez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24">
              <a:extLst>
                <a:ext uri="{FF2B5EF4-FFF2-40B4-BE49-F238E27FC236}">
                  <a16:creationId xmlns:a16="http://schemas.microsoft.com/office/drawing/2014/main" id="{B58D1AA4-2F6A-BB4C-80AC-C7215345953D}"/>
                </a:ext>
              </a:extLst>
            </p:cNvPr>
            <p:cNvSpPr/>
            <p:nvPr/>
          </p:nvSpPr>
          <p:spPr>
            <a:xfrm>
              <a:off x="4227916" y="3478319"/>
              <a:ext cx="228948" cy="168063"/>
            </a:xfrm>
            <a:custGeom>
              <a:avLst/>
              <a:gdLst>
                <a:gd name="connsiteX0" fmla="*/ 228417 w 228948"/>
                <a:gd name="connsiteY0" fmla="*/ 73510 h 168063"/>
                <a:gd name="connsiteX1" fmla="*/ 198139 w 228948"/>
                <a:gd name="connsiteY1" fmla="*/ 73510 h 168063"/>
                <a:gd name="connsiteX2" fmla="*/ 191233 w 228948"/>
                <a:gd name="connsiteY2" fmla="*/ 77759 h 168063"/>
                <a:gd name="connsiteX3" fmla="*/ 171047 w 228948"/>
                <a:gd name="connsiteY3" fmla="*/ 99539 h 168063"/>
                <a:gd name="connsiteX4" fmla="*/ 154049 w 228948"/>
                <a:gd name="connsiteY4" fmla="*/ 40575 h 168063"/>
                <a:gd name="connsiteX5" fmla="*/ 142362 w 228948"/>
                <a:gd name="connsiteY5" fmla="*/ 34201 h 168063"/>
                <a:gd name="connsiteX6" fmla="*/ 135988 w 228948"/>
                <a:gd name="connsiteY6" fmla="*/ 40044 h 168063"/>
                <a:gd name="connsiteX7" fmla="*/ 104116 w 228948"/>
                <a:gd name="connsiteY7" fmla="*/ 124505 h 168063"/>
                <a:gd name="connsiteX8" fmla="*/ 82336 w 228948"/>
                <a:gd name="connsiteY8" fmla="*/ 7640 h 168063"/>
                <a:gd name="connsiteX9" fmla="*/ 71712 w 228948"/>
                <a:gd name="connsiteY9" fmla="*/ 204 h 168063"/>
                <a:gd name="connsiteX10" fmla="*/ 64276 w 228948"/>
                <a:gd name="connsiteY10" fmla="*/ 6578 h 168063"/>
                <a:gd name="connsiteX11" fmla="*/ 41434 w 228948"/>
                <a:gd name="connsiteY11" fmla="*/ 73510 h 168063"/>
                <a:gd name="connsiteX12" fmla="*/ 0 w 228948"/>
                <a:gd name="connsiteY12" fmla="*/ 73510 h 168063"/>
                <a:gd name="connsiteX13" fmla="*/ 0 w 228948"/>
                <a:gd name="connsiteY13" fmla="*/ 94758 h 168063"/>
                <a:gd name="connsiteX14" fmla="*/ 48339 w 228948"/>
                <a:gd name="connsiteY14" fmla="*/ 94758 h 168063"/>
                <a:gd name="connsiteX15" fmla="*/ 57370 w 228948"/>
                <a:gd name="connsiteY15" fmla="*/ 86790 h 168063"/>
                <a:gd name="connsiteX16" fmla="*/ 70650 w 228948"/>
                <a:gd name="connsiteY16" fmla="*/ 46418 h 168063"/>
                <a:gd name="connsiteX17" fmla="*/ 91898 w 228948"/>
                <a:gd name="connsiteY17" fmla="*/ 160627 h 168063"/>
                <a:gd name="connsiteX18" fmla="*/ 100397 w 228948"/>
                <a:gd name="connsiteY18" fmla="*/ 168064 h 168063"/>
                <a:gd name="connsiteX19" fmla="*/ 101460 w 228948"/>
                <a:gd name="connsiteY19" fmla="*/ 168064 h 168063"/>
                <a:gd name="connsiteX20" fmla="*/ 110490 w 228948"/>
                <a:gd name="connsiteY20" fmla="*/ 162221 h 168063"/>
                <a:gd name="connsiteX21" fmla="*/ 144487 w 228948"/>
                <a:gd name="connsiteY21" fmla="*/ 72978 h 168063"/>
                <a:gd name="connsiteX22" fmla="*/ 158299 w 228948"/>
                <a:gd name="connsiteY22" fmla="*/ 120787 h 168063"/>
                <a:gd name="connsiteX23" fmla="*/ 169985 w 228948"/>
                <a:gd name="connsiteY23" fmla="*/ 127161 h 168063"/>
                <a:gd name="connsiteX24" fmla="*/ 174235 w 228948"/>
                <a:gd name="connsiteY24" fmla="*/ 124505 h 168063"/>
                <a:gd name="connsiteX25" fmla="*/ 202920 w 228948"/>
                <a:gd name="connsiteY25" fmla="*/ 94758 h 168063"/>
                <a:gd name="connsiteX26" fmla="*/ 228949 w 228948"/>
                <a:gd name="connsiteY26" fmla="*/ 94758 h 168063"/>
                <a:gd name="connsiteX27" fmla="*/ 228949 w 228948"/>
                <a:gd name="connsiteY27" fmla="*/ 73510 h 16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8948" h="168063">
                  <a:moveTo>
                    <a:pt x="228417" y="73510"/>
                  </a:moveTo>
                  <a:lnTo>
                    <a:pt x="198139" y="73510"/>
                  </a:lnTo>
                  <a:cubicBezTo>
                    <a:pt x="195483" y="74041"/>
                    <a:pt x="192827" y="75634"/>
                    <a:pt x="191233" y="77759"/>
                  </a:cubicBezTo>
                  <a:lnTo>
                    <a:pt x="171047" y="99539"/>
                  </a:lnTo>
                  <a:lnTo>
                    <a:pt x="154049" y="40575"/>
                  </a:lnTo>
                  <a:cubicBezTo>
                    <a:pt x="152455" y="35794"/>
                    <a:pt x="147143" y="32607"/>
                    <a:pt x="142362" y="34201"/>
                  </a:cubicBezTo>
                  <a:cubicBezTo>
                    <a:pt x="139706" y="35263"/>
                    <a:pt x="137050" y="36857"/>
                    <a:pt x="135988" y="40044"/>
                  </a:cubicBezTo>
                  <a:lnTo>
                    <a:pt x="104116" y="124505"/>
                  </a:lnTo>
                  <a:lnTo>
                    <a:pt x="82336" y="7640"/>
                  </a:lnTo>
                  <a:cubicBezTo>
                    <a:pt x="81274" y="2328"/>
                    <a:pt x="76493" y="-859"/>
                    <a:pt x="71712" y="204"/>
                  </a:cubicBezTo>
                  <a:cubicBezTo>
                    <a:pt x="68525" y="735"/>
                    <a:pt x="65869" y="3391"/>
                    <a:pt x="64276" y="6578"/>
                  </a:cubicBezTo>
                  <a:lnTo>
                    <a:pt x="41434" y="73510"/>
                  </a:lnTo>
                  <a:lnTo>
                    <a:pt x="0" y="73510"/>
                  </a:lnTo>
                  <a:lnTo>
                    <a:pt x="0" y="94758"/>
                  </a:lnTo>
                  <a:lnTo>
                    <a:pt x="48339" y="94758"/>
                  </a:lnTo>
                  <a:cubicBezTo>
                    <a:pt x="52589" y="94227"/>
                    <a:pt x="56308" y="91039"/>
                    <a:pt x="57370" y="86790"/>
                  </a:cubicBezTo>
                  <a:lnTo>
                    <a:pt x="70650" y="46418"/>
                  </a:lnTo>
                  <a:lnTo>
                    <a:pt x="91898" y="160627"/>
                  </a:lnTo>
                  <a:cubicBezTo>
                    <a:pt x="92429" y="164877"/>
                    <a:pt x="96148" y="168064"/>
                    <a:pt x="100397" y="168064"/>
                  </a:cubicBezTo>
                  <a:lnTo>
                    <a:pt x="101460" y="168064"/>
                  </a:lnTo>
                  <a:cubicBezTo>
                    <a:pt x="105178" y="168064"/>
                    <a:pt x="108897" y="165939"/>
                    <a:pt x="110490" y="162221"/>
                  </a:cubicBezTo>
                  <a:lnTo>
                    <a:pt x="144487" y="72978"/>
                  </a:lnTo>
                  <a:lnTo>
                    <a:pt x="158299" y="120787"/>
                  </a:lnTo>
                  <a:cubicBezTo>
                    <a:pt x="159892" y="125567"/>
                    <a:pt x="164673" y="128755"/>
                    <a:pt x="169985" y="127161"/>
                  </a:cubicBezTo>
                  <a:cubicBezTo>
                    <a:pt x="171579" y="126630"/>
                    <a:pt x="173172" y="125567"/>
                    <a:pt x="174235" y="124505"/>
                  </a:cubicBezTo>
                  <a:lnTo>
                    <a:pt x="202920" y="94758"/>
                  </a:lnTo>
                  <a:lnTo>
                    <a:pt x="228949" y="94758"/>
                  </a:lnTo>
                  <a:lnTo>
                    <a:pt x="228949" y="73510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" name="Graphic 11" descr="Bar graph with downward trend">
            <a:extLst>
              <a:ext uri="{FF2B5EF4-FFF2-40B4-BE49-F238E27FC236}">
                <a16:creationId xmlns:a16="http://schemas.microsoft.com/office/drawing/2014/main" id="{D2E1B7DE-3370-0341-9A0E-0375A4F9BDDF}"/>
              </a:ext>
            </a:extLst>
          </p:cNvPr>
          <p:cNvGrpSpPr/>
          <p:nvPr/>
        </p:nvGrpSpPr>
        <p:grpSpPr>
          <a:xfrm>
            <a:off x="9067816" y="4763626"/>
            <a:ext cx="509955" cy="509955"/>
            <a:chOff x="4140267" y="1664139"/>
            <a:chExt cx="509955" cy="509955"/>
          </a:xfrm>
          <a:solidFill>
            <a:srgbClr val="A47DE3"/>
          </a:solidFill>
        </p:grpSpPr>
        <p:sp>
          <p:nvSpPr>
            <p:cNvPr id="84" name="Freeform: Shape 26">
              <a:extLst>
                <a:ext uri="{FF2B5EF4-FFF2-40B4-BE49-F238E27FC236}">
                  <a16:creationId xmlns:a16="http://schemas.microsoft.com/office/drawing/2014/main" id="{B56B253E-AB5A-A941-9F86-38841F666935}"/>
                </a:ext>
              </a:extLst>
            </p:cNvPr>
            <p:cNvSpPr/>
            <p:nvPr/>
          </p:nvSpPr>
          <p:spPr>
            <a:xfrm>
              <a:off x="4209323" y="1733195"/>
              <a:ext cx="366530" cy="371842"/>
            </a:xfrm>
            <a:custGeom>
              <a:avLst/>
              <a:gdLst>
                <a:gd name="connsiteX0" fmla="*/ 31872 w 366530"/>
                <a:gd name="connsiteY0" fmla="*/ 0 h 371842"/>
                <a:gd name="connsiteX1" fmla="*/ 0 w 366530"/>
                <a:gd name="connsiteY1" fmla="*/ 0 h 371842"/>
                <a:gd name="connsiteX2" fmla="*/ 0 w 366530"/>
                <a:gd name="connsiteY2" fmla="*/ 371842 h 371842"/>
                <a:gd name="connsiteX3" fmla="*/ 366530 w 366530"/>
                <a:gd name="connsiteY3" fmla="*/ 371842 h 371842"/>
                <a:gd name="connsiteX4" fmla="*/ 366530 w 366530"/>
                <a:gd name="connsiteY4" fmla="*/ 339970 h 371842"/>
                <a:gd name="connsiteX5" fmla="*/ 31872 w 366530"/>
                <a:gd name="connsiteY5" fmla="*/ 339970 h 371842"/>
                <a:gd name="connsiteX6" fmla="*/ 31872 w 366530"/>
                <a:gd name="connsiteY6" fmla="*/ 0 h 37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530" h="371842">
                  <a:moveTo>
                    <a:pt x="31872" y="0"/>
                  </a:moveTo>
                  <a:lnTo>
                    <a:pt x="0" y="0"/>
                  </a:lnTo>
                  <a:lnTo>
                    <a:pt x="0" y="371842"/>
                  </a:lnTo>
                  <a:lnTo>
                    <a:pt x="366530" y="371842"/>
                  </a:lnTo>
                  <a:lnTo>
                    <a:pt x="366530" y="339970"/>
                  </a:lnTo>
                  <a:lnTo>
                    <a:pt x="31872" y="339970"/>
                  </a:lnTo>
                  <a:lnTo>
                    <a:pt x="31872" y="0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27">
              <a:extLst>
                <a:ext uri="{FF2B5EF4-FFF2-40B4-BE49-F238E27FC236}">
                  <a16:creationId xmlns:a16="http://schemas.microsoft.com/office/drawing/2014/main" id="{D6973549-03DD-B542-B4CC-B06D30B5D35E}"/>
                </a:ext>
              </a:extLst>
            </p:cNvPr>
            <p:cNvSpPr/>
            <p:nvPr/>
          </p:nvSpPr>
          <p:spPr>
            <a:xfrm>
              <a:off x="4273067" y="1733195"/>
              <a:ext cx="79680" cy="308097"/>
            </a:xfrm>
            <a:custGeom>
              <a:avLst/>
              <a:gdLst>
                <a:gd name="connsiteX0" fmla="*/ 0 w 79680"/>
                <a:gd name="connsiteY0" fmla="*/ 0 h 308097"/>
                <a:gd name="connsiteX1" fmla="*/ 79680 w 79680"/>
                <a:gd name="connsiteY1" fmla="*/ 0 h 308097"/>
                <a:gd name="connsiteX2" fmla="*/ 79680 w 79680"/>
                <a:gd name="connsiteY2" fmla="*/ 308098 h 308097"/>
                <a:gd name="connsiteX3" fmla="*/ 0 w 79680"/>
                <a:gd name="connsiteY3" fmla="*/ 308098 h 30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308097">
                  <a:moveTo>
                    <a:pt x="0" y="0"/>
                  </a:moveTo>
                  <a:lnTo>
                    <a:pt x="79680" y="0"/>
                  </a:lnTo>
                  <a:lnTo>
                    <a:pt x="79680" y="308098"/>
                  </a:lnTo>
                  <a:lnTo>
                    <a:pt x="0" y="308098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28">
              <a:extLst>
                <a:ext uri="{FF2B5EF4-FFF2-40B4-BE49-F238E27FC236}">
                  <a16:creationId xmlns:a16="http://schemas.microsoft.com/office/drawing/2014/main" id="{E8D180A1-B353-F349-A8DB-DF52DE02B1BC}"/>
                </a:ext>
              </a:extLst>
            </p:cNvPr>
            <p:cNvSpPr/>
            <p:nvPr/>
          </p:nvSpPr>
          <p:spPr>
            <a:xfrm>
              <a:off x="4384620" y="1839436"/>
              <a:ext cx="79680" cy="201857"/>
            </a:xfrm>
            <a:custGeom>
              <a:avLst/>
              <a:gdLst>
                <a:gd name="connsiteX0" fmla="*/ 0 w 79680"/>
                <a:gd name="connsiteY0" fmla="*/ 0 h 201857"/>
                <a:gd name="connsiteX1" fmla="*/ 79680 w 79680"/>
                <a:gd name="connsiteY1" fmla="*/ 0 h 201857"/>
                <a:gd name="connsiteX2" fmla="*/ 79680 w 79680"/>
                <a:gd name="connsiteY2" fmla="*/ 201857 h 201857"/>
                <a:gd name="connsiteX3" fmla="*/ 0 w 79680"/>
                <a:gd name="connsiteY3" fmla="*/ 201857 h 20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201857">
                  <a:moveTo>
                    <a:pt x="0" y="0"/>
                  </a:moveTo>
                  <a:lnTo>
                    <a:pt x="79680" y="0"/>
                  </a:lnTo>
                  <a:lnTo>
                    <a:pt x="79680" y="201857"/>
                  </a:lnTo>
                  <a:lnTo>
                    <a:pt x="0" y="201857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29">
              <a:extLst>
                <a:ext uri="{FF2B5EF4-FFF2-40B4-BE49-F238E27FC236}">
                  <a16:creationId xmlns:a16="http://schemas.microsoft.com/office/drawing/2014/main" id="{89A70827-CC9F-0446-A5C2-B8202F9CAF7C}"/>
                </a:ext>
              </a:extLst>
            </p:cNvPr>
            <p:cNvSpPr/>
            <p:nvPr/>
          </p:nvSpPr>
          <p:spPr>
            <a:xfrm>
              <a:off x="4496173" y="1935052"/>
              <a:ext cx="79680" cy="106240"/>
            </a:xfrm>
            <a:custGeom>
              <a:avLst/>
              <a:gdLst>
                <a:gd name="connsiteX0" fmla="*/ 0 w 79680"/>
                <a:gd name="connsiteY0" fmla="*/ 0 h 106240"/>
                <a:gd name="connsiteX1" fmla="*/ 79680 w 79680"/>
                <a:gd name="connsiteY1" fmla="*/ 0 h 106240"/>
                <a:gd name="connsiteX2" fmla="*/ 79680 w 79680"/>
                <a:gd name="connsiteY2" fmla="*/ 106241 h 106240"/>
                <a:gd name="connsiteX3" fmla="*/ 0 w 79680"/>
                <a:gd name="connsiteY3" fmla="*/ 106241 h 10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106240">
                  <a:moveTo>
                    <a:pt x="0" y="0"/>
                  </a:moveTo>
                  <a:lnTo>
                    <a:pt x="79680" y="0"/>
                  </a:lnTo>
                  <a:lnTo>
                    <a:pt x="79680" y="106241"/>
                  </a:lnTo>
                  <a:lnTo>
                    <a:pt x="0" y="106241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30">
              <a:extLst>
                <a:ext uri="{FF2B5EF4-FFF2-40B4-BE49-F238E27FC236}">
                  <a16:creationId xmlns:a16="http://schemas.microsoft.com/office/drawing/2014/main" id="{3F058469-A2B2-574A-AEAF-EEEC73ACF5AD}"/>
                </a:ext>
              </a:extLst>
            </p:cNvPr>
            <p:cNvSpPr/>
            <p:nvPr/>
          </p:nvSpPr>
          <p:spPr>
            <a:xfrm>
              <a:off x="4398378" y="1731017"/>
              <a:ext cx="172162" cy="172162"/>
            </a:xfrm>
            <a:custGeom>
              <a:avLst/>
              <a:gdLst>
                <a:gd name="connsiteX0" fmla="*/ 143159 w 172162"/>
                <a:gd name="connsiteY0" fmla="*/ 128179 h 172162"/>
                <a:gd name="connsiteX1" fmla="*/ 14980 w 172162"/>
                <a:gd name="connsiteY1" fmla="*/ 0 h 172162"/>
                <a:gd name="connsiteX2" fmla="*/ 0 w 172162"/>
                <a:gd name="connsiteY2" fmla="*/ 14980 h 172162"/>
                <a:gd name="connsiteX3" fmla="*/ 128179 w 172162"/>
                <a:gd name="connsiteY3" fmla="*/ 143159 h 172162"/>
                <a:gd name="connsiteX4" fmla="*/ 99176 w 172162"/>
                <a:gd name="connsiteY4" fmla="*/ 172163 h 172162"/>
                <a:gd name="connsiteX5" fmla="*/ 172163 w 172162"/>
                <a:gd name="connsiteY5" fmla="*/ 172163 h 172162"/>
                <a:gd name="connsiteX6" fmla="*/ 172163 w 172162"/>
                <a:gd name="connsiteY6" fmla="*/ 99176 h 172162"/>
                <a:gd name="connsiteX7" fmla="*/ 143159 w 172162"/>
                <a:gd name="connsiteY7" fmla="*/ 128179 h 17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162" h="172162">
                  <a:moveTo>
                    <a:pt x="143159" y="128179"/>
                  </a:moveTo>
                  <a:lnTo>
                    <a:pt x="14980" y="0"/>
                  </a:lnTo>
                  <a:lnTo>
                    <a:pt x="0" y="14980"/>
                  </a:lnTo>
                  <a:lnTo>
                    <a:pt x="128179" y="143159"/>
                  </a:lnTo>
                  <a:lnTo>
                    <a:pt x="99176" y="172163"/>
                  </a:lnTo>
                  <a:lnTo>
                    <a:pt x="172163" y="172163"/>
                  </a:lnTo>
                  <a:lnTo>
                    <a:pt x="172163" y="99176"/>
                  </a:lnTo>
                  <a:lnTo>
                    <a:pt x="143159" y="128179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FB66D6E3-EDEB-DB49-A5D0-21B7E1250834}"/>
              </a:ext>
            </a:extLst>
          </p:cNvPr>
          <p:cNvGrpSpPr/>
          <p:nvPr/>
        </p:nvGrpSpPr>
        <p:grpSpPr>
          <a:xfrm>
            <a:off x="1358207" y="-1447780"/>
            <a:ext cx="1721340" cy="1331700"/>
            <a:chOff x="5353594" y="-1359730"/>
            <a:chExt cx="1721340" cy="1331700"/>
          </a:xfrm>
        </p:grpSpPr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4BF7E37C-B3AF-DE4B-90EA-32588FDB878D}"/>
                </a:ext>
              </a:extLst>
            </p:cNvPr>
            <p:cNvSpPr txBox="1"/>
            <p:nvPr/>
          </p:nvSpPr>
          <p:spPr>
            <a:xfrm>
              <a:off x="5533615" y="-1188461"/>
              <a:ext cx="1541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ÍCONES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Para adicionar um 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Ícone, vá em: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Inserir &gt; ícones</a:t>
              </a:r>
            </a:p>
          </p:txBody>
        </p:sp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EBE0BC65-03DD-2E48-8A78-82B5C2C3457D}"/>
                </a:ext>
              </a:extLst>
            </p:cNvPr>
            <p:cNvSpPr/>
            <p:nvPr/>
          </p:nvSpPr>
          <p:spPr>
            <a:xfrm>
              <a:off x="5353594" y="-1359730"/>
              <a:ext cx="1721339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sp>
        <p:nvSpPr>
          <p:cNvPr id="92" name="Retângulo 91">
            <a:extLst>
              <a:ext uri="{FF2B5EF4-FFF2-40B4-BE49-F238E27FC236}">
                <a16:creationId xmlns:a16="http://schemas.microsoft.com/office/drawing/2014/main" id="{DE21FAE4-FC0A-3440-B4BD-4B548CA67CA4}"/>
              </a:ext>
            </a:extLst>
          </p:cNvPr>
          <p:cNvSpPr/>
          <p:nvPr/>
        </p:nvSpPr>
        <p:spPr>
          <a:xfrm>
            <a:off x="1051893" y="1037437"/>
            <a:ext cx="35283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título sobre os temas aqui</a:t>
            </a: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559DF5CF-2348-B141-A540-DEA671E1B4B6}"/>
              </a:ext>
            </a:extLst>
          </p:cNvPr>
          <p:cNvSpPr/>
          <p:nvPr/>
        </p:nvSpPr>
        <p:spPr>
          <a:xfrm>
            <a:off x="-3097138" y="6960096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Rodapé</a:t>
            </a:r>
          </a:p>
          <a:p>
            <a:pPr algn="r"/>
            <a:r>
              <a:rPr lang="pt-BR" sz="105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D062D03-07AC-A646-B907-B538A73763B8}"/>
              </a:ext>
            </a:extLst>
          </p:cNvPr>
          <p:cNvGrpSpPr/>
          <p:nvPr/>
        </p:nvGrpSpPr>
        <p:grpSpPr>
          <a:xfrm>
            <a:off x="-1740377" y="3329438"/>
            <a:ext cx="1584176" cy="1331700"/>
            <a:chOff x="5353595" y="-1359730"/>
            <a:chExt cx="1584176" cy="1331700"/>
          </a:xfrm>
        </p:grpSpPr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3DFD9A59-9C3B-B64C-A14B-D5FD9EB31D54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21pt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B9157073-260A-C24D-BFDA-1D081729486D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057BE8BC-AD06-944C-8F90-2843F96991D4}"/>
              </a:ext>
            </a:extLst>
          </p:cNvPr>
          <p:cNvGrpSpPr/>
          <p:nvPr/>
        </p:nvGrpSpPr>
        <p:grpSpPr>
          <a:xfrm>
            <a:off x="-1996439" y="4908316"/>
            <a:ext cx="2072684" cy="1331700"/>
            <a:chOff x="5097533" y="-1359730"/>
            <a:chExt cx="2072684" cy="1331700"/>
          </a:xfrm>
        </p:grpSpPr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C936D4F1-B8A3-7D4B-827D-575EC0D47A18}"/>
                </a:ext>
              </a:extLst>
            </p:cNvPr>
            <p:cNvSpPr txBox="1"/>
            <p:nvPr/>
          </p:nvSpPr>
          <p:spPr>
            <a:xfrm>
              <a:off x="5193537" y="-1188461"/>
              <a:ext cx="19766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16pt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9C316D5-F101-F34C-83EE-A5A216F68318}"/>
                </a:ext>
              </a:extLst>
            </p:cNvPr>
            <p:cNvSpPr/>
            <p:nvPr/>
          </p:nvSpPr>
          <p:spPr>
            <a:xfrm>
              <a:off x="5097533" y="-1359730"/>
              <a:ext cx="1840238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A3DE837C-BD99-B049-B68E-D02883A12137}"/>
              </a:ext>
            </a:extLst>
          </p:cNvPr>
          <p:cNvGrpSpPr/>
          <p:nvPr/>
        </p:nvGrpSpPr>
        <p:grpSpPr>
          <a:xfrm>
            <a:off x="-1740377" y="1775520"/>
            <a:ext cx="1584176" cy="1331700"/>
            <a:chOff x="5353595" y="-1359730"/>
            <a:chExt cx="1584176" cy="1331700"/>
          </a:xfrm>
        </p:grpSpPr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48A6A75D-7149-3C44-A96D-664D672FAA5D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28pt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BFE770A8-FAB4-3F4A-B06A-E44250EED78C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104" name="Graphic 11" descr="Bar graph with downward trend">
            <a:extLst>
              <a:ext uri="{FF2B5EF4-FFF2-40B4-BE49-F238E27FC236}">
                <a16:creationId xmlns:a16="http://schemas.microsoft.com/office/drawing/2014/main" id="{A9430F17-B7FD-1748-828B-75F3EC273FE4}"/>
              </a:ext>
            </a:extLst>
          </p:cNvPr>
          <p:cNvGrpSpPr/>
          <p:nvPr/>
        </p:nvGrpSpPr>
        <p:grpSpPr>
          <a:xfrm>
            <a:off x="9030493" y="1203170"/>
            <a:ext cx="509955" cy="509955"/>
            <a:chOff x="4140267" y="1664139"/>
            <a:chExt cx="509955" cy="509955"/>
          </a:xfrm>
          <a:solidFill>
            <a:srgbClr val="A47DE3"/>
          </a:solidFill>
        </p:grpSpPr>
        <p:sp>
          <p:nvSpPr>
            <p:cNvPr id="105" name="Freeform: Shape 26">
              <a:extLst>
                <a:ext uri="{FF2B5EF4-FFF2-40B4-BE49-F238E27FC236}">
                  <a16:creationId xmlns:a16="http://schemas.microsoft.com/office/drawing/2014/main" id="{636A100C-BAE9-3E42-9BE5-1958F71C479F}"/>
                </a:ext>
              </a:extLst>
            </p:cNvPr>
            <p:cNvSpPr/>
            <p:nvPr/>
          </p:nvSpPr>
          <p:spPr>
            <a:xfrm>
              <a:off x="4209323" y="1733195"/>
              <a:ext cx="366530" cy="371842"/>
            </a:xfrm>
            <a:custGeom>
              <a:avLst/>
              <a:gdLst>
                <a:gd name="connsiteX0" fmla="*/ 31872 w 366530"/>
                <a:gd name="connsiteY0" fmla="*/ 0 h 371842"/>
                <a:gd name="connsiteX1" fmla="*/ 0 w 366530"/>
                <a:gd name="connsiteY1" fmla="*/ 0 h 371842"/>
                <a:gd name="connsiteX2" fmla="*/ 0 w 366530"/>
                <a:gd name="connsiteY2" fmla="*/ 371842 h 371842"/>
                <a:gd name="connsiteX3" fmla="*/ 366530 w 366530"/>
                <a:gd name="connsiteY3" fmla="*/ 371842 h 371842"/>
                <a:gd name="connsiteX4" fmla="*/ 366530 w 366530"/>
                <a:gd name="connsiteY4" fmla="*/ 339970 h 371842"/>
                <a:gd name="connsiteX5" fmla="*/ 31872 w 366530"/>
                <a:gd name="connsiteY5" fmla="*/ 339970 h 371842"/>
                <a:gd name="connsiteX6" fmla="*/ 31872 w 366530"/>
                <a:gd name="connsiteY6" fmla="*/ 0 h 37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530" h="371842">
                  <a:moveTo>
                    <a:pt x="31872" y="0"/>
                  </a:moveTo>
                  <a:lnTo>
                    <a:pt x="0" y="0"/>
                  </a:lnTo>
                  <a:lnTo>
                    <a:pt x="0" y="371842"/>
                  </a:lnTo>
                  <a:lnTo>
                    <a:pt x="366530" y="371842"/>
                  </a:lnTo>
                  <a:lnTo>
                    <a:pt x="366530" y="339970"/>
                  </a:lnTo>
                  <a:lnTo>
                    <a:pt x="31872" y="339970"/>
                  </a:lnTo>
                  <a:lnTo>
                    <a:pt x="31872" y="0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7">
              <a:extLst>
                <a:ext uri="{FF2B5EF4-FFF2-40B4-BE49-F238E27FC236}">
                  <a16:creationId xmlns:a16="http://schemas.microsoft.com/office/drawing/2014/main" id="{2357DA21-0465-9E4E-9F40-569FF2C69F17}"/>
                </a:ext>
              </a:extLst>
            </p:cNvPr>
            <p:cNvSpPr/>
            <p:nvPr/>
          </p:nvSpPr>
          <p:spPr>
            <a:xfrm>
              <a:off x="4273067" y="1733195"/>
              <a:ext cx="79680" cy="308097"/>
            </a:xfrm>
            <a:custGeom>
              <a:avLst/>
              <a:gdLst>
                <a:gd name="connsiteX0" fmla="*/ 0 w 79680"/>
                <a:gd name="connsiteY0" fmla="*/ 0 h 308097"/>
                <a:gd name="connsiteX1" fmla="*/ 79680 w 79680"/>
                <a:gd name="connsiteY1" fmla="*/ 0 h 308097"/>
                <a:gd name="connsiteX2" fmla="*/ 79680 w 79680"/>
                <a:gd name="connsiteY2" fmla="*/ 308098 h 308097"/>
                <a:gd name="connsiteX3" fmla="*/ 0 w 79680"/>
                <a:gd name="connsiteY3" fmla="*/ 308098 h 30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308097">
                  <a:moveTo>
                    <a:pt x="0" y="0"/>
                  </a:moveTo>
                  <a:lnTo>
                    <a:pt x="79680" y="0"/>
                  </a:lnTo>
                  <a:lnTo>
                    <a:pt x="79680" y="308098"/>
                  </a:lnTo>
                  <a:lnTo>
                    <a:pt x="0" y="308098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8">
              <a:extLst>
                <a:ext uri="{FF2B5EF4-FFF2-40B4-BE49-F238E27FC236}">
                  <a16:creationId xmlns:a16="http://schemas.microsoft.com/office/drawing/2014/main" id="{FD47FA3E-9337-3848-95F8-51AAAA1AEFE1}"/>
                </a:ext>
              </a:extLst>
            </p:cNvPr>
            <p:cNvSpPr/>
            <p:nvPr/>
          </p:nvSpPr>
          <p:spPr>
            <a:xfrm>
              <a:off x="4384620" y="1839436"/>
              <a:ext cx="79680" cy="201857"/>
            </a:xfrm>
            <a:custGeom>
              <a:avLst/>
              <a:gdLst>
                <a:gd name="connsiteX0" fmla="*/ 0 w 79680"/>
                <a:gd name="connsiteY0" fmla="*/ 0 h 201857"/>
                <a:gd name="connsiteX1" fmla="*/ 79680 w 79680"/>
                <a:gd name="connsiteY1" fmla="*/ 0 h 201857"/>
                <a:gd name="connsiteX2" fmla="*/ 79680 w 79680"/>
                <a:gd name="connsiteY2" fmla="*/ 201857 h 201857"/>
                <a:gd name="connsiteX3" fmla="*/ 0 w 79680"/>
                <a:gd name="connsiteY3" fmla="*/ 201857 h 20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201857">
                  <a:moveTo>
                    <a:pt x="0" y="0"/>
                  </a:moveTo>
                  <a:lnTo>
                    <a:pt x="79680" y="0"/>
                  </a:lnTo>
                  <a:lnTo>
                    <a:pt x="79680" y="201857"/>
                  </a:lnTo>
                  <a:lnTo>
                    <a:pt x="0" y="201857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9">
              <a:extLst>
                <a:ext uri="{FF2B5EF4-FFF2-40B4-BE49-F238E27FC236}">
                  <a16:creationId xmlns:a16="http://schemas.microsoft.com/office/drawing/2014/main" id="{6AE028DD-86A3-D640-8D0B-889838EF18EA}"/>
                </a:ext>
              </a:extLst>
            </p:cNvPr>
            <p:cNvSpPr/>
            <p:nvPr/>
          </p:nvSpPr>
          <p:spPr>
            <a:xfrm>
              <a:off x="4496173" y="1935052"/>
              <a:ext cx="79680" cy="106240"/>
            </a:xfrm>
            <a:custGeom>
              <a:avLst/>
              <a:gdLst>
                <a:gd name="connsiteX0" fmla="*/ 0 w 79680"/>
                <a:gd name="connsiteY0" fmla="*/ 0 h 106240"/>
                <a:gd name="connsiteX1" fmla="*/ 79680 w 79680"/>
                <a:gd name="connsiteY1" fmla="*/ 0 h 106240"/>
                <a:gd name="connsiteX2" fmla="*/ 79680 w 79680"/>
                <a:gd name="connsiteY2" fmla="*/ 106241 h 106240"/>
                <a:gd name="connsiteX3" fmla="*/ 0 w 79680"/>
                <a:gd name="connsiteY3" fmla="*/ 106241 h 10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106240">
                  <a:moveTo>
                    <a:pt x="0" y="0"/>
                  </a:moveTo>
                  <a:lnTo>
                    <a:pt x="79680" y="0"/>
                  </a:lnTo>
                  <a:lnTo>
                    <a:pt x="79680" y="106241"/>
                  </a:lnTo>
                  <a:lnTo>
                    <a:pt x="0" y="106241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30">
              <a:extLst>
                <a:ext uri="{FF2B5EF4-FFF2-40B4-BE49-F238E27FC236}">
                  <a16:creationId xmlns:a16="http://schemas.microsoft.com/office/drawing/2014/main" id="{EEF51ABA-24C0-7E44-8E6B-20D4B0402209}"/>
                </a:ext>
              </a:extLst>
            </p:cNvPr>
            <p:cNvSpPr/>
            <p:nvPr/>
          </p:nvSpPr>
          <p:spPr>
            <a:xfrm>
              <a:off x="4398378" y="1731017"/>
              <a:ext cx="172162" cy="172162"/>
            </a:xfrm>
            <a:custGeom>
              <a:avLst/>
              <a:gdLst>
                <a:gd name="connsiteX0" fmla="*/ 143159 w 172162"/>
                <a:gd name="connsiteY0" fmla="*/ 128179 h 172162"/>
                <a:gd name="connsiteX1" fmla="*/ 14980 w 172162"/>
                <a:gd name="connsiteY1" fmla="*/ 0 h 172162"/>
                <a:gd name="connsiteX2" fmla="*/ 0 w 172162"/>
                <a:gd name="connsiteY2" fmla="*/ 14980 h 172162"/>
                <a:gd name="connsiteX3" fmla="*/ 128179 w 172162"/>
                <a:gd name="connsiteY3" fmla="*/ 143159 h 172162"/>
                <a:gd name="connsiteX4" fmla="*/ 99176 w 172162"/>
                <a:gd name="connsiteY4" fmla="*/ 172163 h 172162"/>
                <a:gd name="connsiteX5" fmla="*/ 172163 w 172162"/>
                <a:gd name="connsiteY5" fmla="*/ 172163 h 172162"/>
                <a:gd name="connsiteX6" fmla="*/ 172163 w 172162"/>
                <a:gd name="connsiteY6" fmla="*/ 99176 h 172162"/>
                <a:gd name="connsiteX7" fmla="*/ 143159 w 172162"/>
                <a:gd name="connsiteY7" fmla="*/ 128179 h 17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162" h="172162">
                  <a:moveTo>
                    <a:pt x="143159" y="128179"/>
                  </a:moveTo>
                  <a:lnTo>
                    <a:pt x="14980" y="0"/>
                  </a:lnTo>
                  <a:lnTo>
                    <a:pt x="0" y="14980"/>
                  </a:lnTo>
                  <a:lnTo>
                    <a:pt x="128179" y="143159"/>
                  </a:lnTo>
                  <a:lnTo>
                    <a:pt x="99176" y="172163"/>
                  </a:lnTo>
                  <a:lnTo>
                    <a:pt x="172163" y="172163"/>
                  </a:lnTo>
                  <a:lnTo>
                    <a:pt x="172163" y="99176"/>
                  </a:lnTo>
                  <a:lnTo>
                    <a:pt x="143159" y="128179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0" name="Group 97">
            <a:extLst>
              <a:ext uri="{FF2B5EF4-FFF2-40B4-BE49-F238E27FC236}">
                <a16:creationId xmlns:a16="http://schemas.microsoft.com/office/drawing/2014/main" id="{69E249F7-E711-6647-A02D-02ADAEAF93EF}"/>
              </a:ext>
            </a:extLst>
          </p:cNvPr>
          <p:cNvGrpSpPr/>
          <p:nvPr/>
        </p:nvGrpSpPr>
        <p:grpSpPr>
          <a:xfrm>
            <a:off x="5876429" y="3030892"/>
            <a:ext cx="2541043" cy="1536374"/>
            <a:chOff x="8921977" y="1466725"/>
            <a:chExt cx="2937088" cy="1536374"/>
          </a:xfrm>
        </p:grpSpPr>
        <p:sp>
          <p:nvSpPr>
            <p:cNvPr id="111" name="TextBox 98">
              <a:extLst>
                <a:ext uri="{FF2B5EF4-FFF2-40B4-BE49-F238E27FC236}">
                  <a16:creationId xmlns:a16="http://schemas.microsoft.com/office/drawing/2014/main" id="{2104F12D-9DDE-0F4C-AA24-3D22BF0C7B11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</a:t>
              </a:r>
            </a:p>
          </p:txBody>
        </p:sp>
        <p:sp>
          <p:nvSpPr>
            <p:cNvPr id="112" name="TextBox 99">
              <a:extLst>
                <a:ext uri="{FF2B5EF4-FFF2-40B4-BE49-F238E27FC236}">
                  <a16:creationId xmlns:a16="http://schemas.microsoft.com/office/drawing/2014/main" id="{7A5A9E2A-D06F-6E4E-B0E5-77AEB6644A04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6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nibh est. A magna maecenas, quam magna nec quis, lorem nunc. Suspendisse viverra.</a:t>
              </a:r>
            </a:p>
          </p:txBody>
        </p:sp>
      </p:grpSp>
      <p:grpSp>
        <p:nvGrpSpPr>
          <p:cNvPr id="113" name="Group 97">
            <a:extLst>
              <a:ext uri="{FF2B5EF4-FFF2-40B4-BE49-F238E27FC236}">
                <a16:creationId xmlns:a16="http://schemas.microsoft.com/office/drawing/2014/main" id="{201C67D1-DB0F-E440-86EB-43871B8A30FC}"/>
              </a:ext>
            </a:extLst>
          </p:cNvPr>
          <p:cNvGrpSpPr/>
          <p:nvPr/>
        </p:nvGrpSpPr>
        <p:grpSpPr>
          <a:xfrm>
            <a:off x="5876429" y="4785047"/>
            <a:ext cx="2541043" cy="1536374"/>
            <a:chOff x="8921977" y="1466725"/>
            <a:chExt cx="2937088" cy="1536374"/>
          </a:xfrm>
        </p:grpSpPr>
        <p:sp>
          <p:nvSpPr>
            <p:cNvPr id="114" name="TextBox 98">
              <a:extLst>
                <a:ext uri="{FF2B5EF4-FFF2-40B4-BE49-F238E27FC236}">
                  <a16:creationId xmlns:a16="http://schemas.microsoft.com/office/drawing/2014/main" id="{02CE9DFD-16EB-A94A-B027-EA6A5ABD12C6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</a:t>
              </a:r>
            </a:p>
          </p:txBody>
        </p:sp>
        <p:sp>
          <p:nvSpPr>
            <p:cNvPr id="115" name="TextBox 99">
              <a:extLst>
                <a:ext uri="{FF2B5EF4-FFF2-40B4-BE49-F238E27FC236}">
                  <a16:creationId xmlns:a16="http://schemas.microsoft.com/office/drawing/2014/main" id="{EA2643D2-EB73-FA49-B126-FE82D10F58AD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6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nibh est. A magna maecenas, quam magna nec quis, lorem nunc. Suspendisse viverra.</a:t>
              </a:r>
            </a:p>
          </p:txBody>
        </p:sp>
      </p:grpSp>
      <p:grpSp>
        <p:nvGrpSpPr>
          <p:cNvPr id="116" name="Group 97">
            <a:extLst>
              <a:ext uri="{FF2B5EF4-FFF2-40B4-BE49-F238E27FC236}">
                <a16:creationId xmlns:a16="http://schemas.microsoft.com/office/drawing/2014/main" id="{8441E29E-C8A6-E64B-9D02-28EDB5BF54C0}"/>
              </a:ext>
            </a:extLst>
          </p:cNvPr>
          <p:cNvGrpSpPr/>
          <p:nvPr/>
        </p:nvGrpSpPr>
        <p:grpSpPr>
          <a:xfrm>
            <a:off x="9816106" y="1127448"/>
            <a:ext cx="2541043" cy="1536374"/>
            <a:chOff x="8921977" y="1466725"/>
            <a:chExt cx="2937088" cy="1536374"/>
          </a:xfrm>
        </p:grpSpPr>
        <p:sp>
          <p:nvSpPr>
            <p:cNvPr id="117" name="TextBox 98">
              <a:extLst>
                <a:ext uri="{FF2B5EF4-FFF2-40B4-BE49-F238E27FC236}">
                  <a16:creationId xmlns:a16="http://schemas.microsoft.com/office/drawing/2014/main" id="{E53E3676-D515-C741-BFEE-19F10E73FD91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</a:t>
              </a:r>
            </a:p>
          </p:txBody>
        </p:sp>
        <p:sp>
          <p:nvSpPr>
            <p:cNvPr id="118" name="TextBox 99">
              <a:extLst>
                <a:ext uri="{FF2B5EF4-FFF2-40B4-BE49-F238E27FC236}">
                  <a16:creationId xmlns:a16="http://schemas.microsoft.com/office/drawing/2014/main" id="{B4F8DE24-8E90-F748-961D-4AB4B4E99A23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6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nibh est. A magna maecenas, quam magna nec quis, lorem nunc. Suspendisse viverra.</a:t>
              </a:r>
            </a:p>
          </p:txBody>
        </p:sp>
      </p:grpSp>
      <p:grpSp>
        <p:nvGrpSpPr>
          <p:cNvPr id="119" name="Group 97">
            <a:extLst>
              <a:ext uri="{FF2B5EF4-FFF2-40B4-BE49-F238E27FC236}">
                <a16:creationId xmlns:a16="http://schemas.microsoft.com/office/drawing/2014/main" id="{EF51BE0C-A298-9E4C-84BF-6F32A0E1B1D8}"/>
              </a:ext>
            </a:extLst>
          </p:cNvPr>
          <p:cNvGrpSpPr/>
          <p:nvPr/>
        </p:nvGrpSpPr>
        <p:grpSpPr>
          <a:xfrm>
            <a:off x="9816106" y="3030892"/>
            <a:ext cx="2541043" cy="1536374"/>
            <a:chOff x="8921977" y="1466725"/>
            <a:chExt cx="2937088" cy="1536374"/>
          </a:xfrm>
        </p:grpSpPr>
        <p:sp>
          <p:nvSpPr>
            <p:cNvPr id="120" name="TextBox 98">
              <a:extLst>
                <a:ext uri="{FF2B5EF4-FFF2-40B4-BE49-F238E27FC236}">
                  <a16:creationId xmlns:a16="http://schemas.microsoft.com/office/drawing/2014/main" id="{B8C776BA-74A6-3244-99DF-61A52668BBAB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</a:t>
              </a:r>
            </a:p>
          </p:txBody>
        </p:sp>
        <p:sp>
          <p:nvSpPr>
            <p:cNvPr id="121" name="TextBox 99">
              <a:extLst>
                <a:ext uri="{FF2B5EF4-FFF2-40B4-BE49-F238E27FC236}">
                  <a16:creationId xmlns:a16="http://schemas.microsoft.com/office/drawing/2014/main" id="{8D4DE9CB-9BFE-2642-BCE1-4E543850F1FA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6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nibh est. A magna maecenas, quam magna nec quis, lorem nunc. Suspendisse viverra.</a:t>
              </a:r>
            </a:p>
          </p:txBody>
        </p:sp>
      </p:grpSp>
      <p:grpSp>
        <p:nvGrpSpPr>
          <p:cNvPr id="122" name="Group 97">
            <a:extLst>
              <a:ext uri="{FF2B5EF4-FFF2-40B4-BE49-F238E27FC236}">
                <a16:creationId xmlns:a16="http://schemas.microsoft.com/office/drawing/2014/main" id="{61F0927F-6601-7C4D-9BD6-200CFA2611CA}"/>
              </a:ext>
            </a:extLst>
          </p:cNvPr>
          <p:cNvGrpSpPr/>
          <p:nvPr/>
        </p:nvGrpSpPr>
        <p:grpSpPr>
          <a:xfrm>
            <a:off x="9816106" y="4785047"/>
            <a:ext cx="2541043" cy="1536374"/>
            <a:chOff x="8921977" y="1466725"/>
            <a:chExt cx="2937088" cy="1536374"/>
          </a:xfrm>
        </p:grpSpPr>
        <p:sp>
          <p:nvSpPr>
            <p:cNvPr id="123" name="TextBox 98">
              <a:extLst>
                <a:ext uri="{FF2B5EF4-FFF2-40B4-BE49-F238E27FC236}">
                  <a16:creationId xmlns:a16="http://schemas.microsoft.com/office/drawing/2014/main" id="{DA572356-418D-6640-9056-8E2CA183889D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</a:t>
              </a:r>
            </a:p>
          </p:txBody>
        </p:sp>
        <p:sp>
          <p:nvSpPr>
            <p:cNvPr id="124" name="TextBox 99">
              <a:extLst>
                <a:ext uri="{FF2B5EF4-FFF2-40B4-BE49-F238E27FC236}">
                  <a16:creationId xmlns:a16="http://schemas.microsoft.com/office/drawing/2014/main" id="{A87EA77C-C732-D74A-A2EE-A9AD9C9A4347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6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nibh est. A magna maecenas, quam magna nec quis, lorem nunc. Suspendisse viverra.</a:t>
              </a:r>
            </a:p>
          </p:txBody>
        </p:sp>
      </p:grpSp>
      <p:pic>
        <p:nvPicPr>
          <p:cNvPr id="129" name="Gráfico 128" descr="Enviar">
            <a:extLst>
              <a:ext uri="{FF2B5EF4-FFF2-40B4-BE49-F238E27FC236}">
                <a16:creationId xmlns:a16="http://schemas.microsoft.com/office/drawing/2014/main" id="{C43CB0C4-E8F2-7041-AE88-4F1F5B587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029" y="2579809"/>
            <a:ext cx="3366598" cy="3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73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99">
            <a:extLst>
              <a:ext uri="{FF2B5EF4-FFF2-40B4-BE49-F238E27FC236}">
                <a16:creationId xmlns:a16="http://schemas.microsoft.com/office/drawing/2014/main" id="{A833883A-1DAC-E947-AAB9-51CCFDA5FD54}"/>
              </a:ext>
            </a:extLst>
          </p:cNvPr>
          <p:cNvSpPr txBox="1"/>
          <p:nvPr/>
        </p:nvSpPr>
        <p:spPr>
          <a:xfrm>
            <a:off x="6706745" y="1919536"/>
            <a:ext cx="5127130" cy="501675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285750" indent="-285750">
              <a:buClr>
                <a:srgbClr val="B54AFF"/>
              </a:buClr>
              <a:buFont typeface="Wingdings" pitchFamily="2" charset="2"/>
              <a:buChar char="§"/>
            </a:pPr>
            <a: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b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nibh est. A magna maecenas, quam magna nec quis, lorem nunc. Suspendisse viverra.</a:t>
            </a:r>
          </a:p>
          <a:p>
            <a:pPr marL="285750" indent="-285750">
              <a:buClr>
                <a:srgbClr val="B54AFF"/>
              </a:buClr>
              <a:buFont typeface="Wingdings" pitchFamily="2" charset="2"/>
              <a:buChar char="§"/>
            </a:pPr>
            <a:endParaRPr lang="en-US" sz="1600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rgbClr val="B54AFF"/>
              </a:buClr>
              <a:buFont typeface="Wingdings" pitchFamily="2" charset="2"/>
              <a:buChar char="§"/>
            </a:pPr>
            <a: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  <a:b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nibh est. A magna maecenas, quam magna nec quis, lorem nunc. Suspendisse viverra.</a:t>
            </a:r>
          </a:p>
          <a:p>
            <a:pPr marL="285750" indent="-285750">
              <a:buClr>
                <a:srgbClr val="B54AFF"/>
              </a:buClr>
              <a:buFont typeface="Wingdings" pitchFamily="2" charset="2"/>
              <a:buChar char="§"/>
            </a:pPr>
            <a:endParaRPr lang="en-US" sz="1600" b="1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rgbClr val="B54AFF"/>
              </a:buClr>
              <a:buFont typeface="Wingdings" pitchFamily="2" charset="2"/>
              <a:buChar char="§"/>
            </a:pPr>
            <a: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b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nibh est. A magna maecenas, quam magna nec quis, lorem nunc. Suspendisse viverra.</a:t>
            </a:r>
          </a:p>
          <a:p>
            <a:pPr marL="285750" indent="-285750">
              <a:buClr>
                <a:srgbClr val="B54AFF"/>
              </a:buClr>
              <a:buFont typeface="Wingdings" pitchFamily="2" charset="2"/>
              <a:buChar char="§"/>
            </a:pPr>
            <a:endParaRPr lang="en-US" sz="1600" b="1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rgbClr val="B54AFF"/>
              </a:buClr>
              <a:buFont typeface="Wingdings" pitchFamily="2" charset="2"/>
              <a:buChar char="§"/>
            </a:pPr>
            <a: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</a:t>
            </a:r>
            <a:b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nibh est. A magna maecenas, quam magna nec quis, lorem nunc. Suspendisse viverra.</a:t>
            </a:r>
          </a:p>
          <a:p>
            <a:pPr marL="285750" indent="-285750">
              <a:buClr>
                <a:srgbClr val="B54AFF"/>
              </a:buClr>
              <a:buFont typeface="Wingdings" pitchFamily="2" charset="2"/>
              <a:buChar char="§"/>
            </a:pPr>
            <a:endParaRPr lang="en-US" sz="1600" b="1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rgbClr val="B54AFF"/>
              </a:buClr>
              <a:buFont typeface="Wingdings" pitchFamily="2" charset="2"/>
              <a:buChar char="§"/>
            </a:pPr>
            <a: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</a:t>
            </a:r>
            <a:br>
              <a:rPr lang="en-US" sz="1600" b="1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nibh est. A magna maecenas, quam magna nec quis, lorem nunc. Suspendisse viverra.</a:t>
            </a:r>
          </a:p>
          <a:p>
            <a:pPr marL="285750" indent="-285750">
              <a:buClr>
                <a:srgbClr val="B54AFF"/>
              </a:buClr>
              <a:buFont typeface="Wingdings" pitchFamily="2" charset="2"/>
              <a:buChar char="§"/>
            </a:pPr>
            <a:endParaRPr lang="en-US" sz="1600" b="1" noProof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DE21FAE4-FC0A-3440-B4BD-4B548CA67CA4}"/>
              </a:ext>
            </a:extLst>
          </p:cNvPr>
          <p:cNvSpPr/>
          <p:nvPr/>
        </p:nvSpPr>
        <p:spPr>
          <a:xfrm>
            <a:off x="1051893" y="1037437"/>
            <a:ext cx="4392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título sobre o tema aqui</a:t>
            </a: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559DF5CF-2348-B141-A540-DEA671E1B4B6}"/>
              </a:ext>
            </a:extLst>
          </p:cNvPr>
          <p:cNvSpPr/>
          <p:nvPr/>
        </p:nvSpPr>
        <p:spPr>
          <a:xfrm>
            <a:off x="-3097138" y="6960096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Rodapé</a:t>
            </a:r>
          </a:p>
          <a:p>
            <a:pPr algn="r"/>
            <a:r>
              <a:rPr lang="pt-BR" sz="105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D062D03-07AC-A646-B907-B538A73763B8}"/>
              </a:ext>
            </a:extLst>
          </p:cNvPr>
          <p:cNvGrpSpPr/>
          <p:nvPr/>
        </p:nvGrpSpPr>
        <p:grpSpPr>
          <a:xfrm>
            <a:off x="-1740377" y="3329438"/>
            <a:ext cx="1584176" cy="1331700"/>
            <a:chOff x="5353595" y="-1359730"/>
            <a:chExt cx="1584176" cy="1331700"/>
          </a:xfrm>
        </p:grpSpPr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3DFD9A59-9C3B-B64C-A14B-D5FD9EB31D54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21pt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B9157073-260A-C24D-BFDA-1D081729486D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057BE8BC-AD06-944C-8F90-2843F96991D4}"/>
              </a:ext>
            </a:extLst>
          </p:cNvPr>
          <p:cNvGrpSpPr/>
          <p:nvPr/>
        </p:nvGrpSpPr>
        <p:grpSpPr>
          <a:xfrm>
            <a:off x="-1996439" y="4908316"/>
            <a:ext cx="2072684" cy="1331700"/>
            <a:chOff x="5097533" y="-1359730"/>
            <a:chExt cx="2072684" cy="1331700"/>
          </a:xfrm>
        </p:grpSpPr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C936D4F1-B8A3-7D4B-827D-575EC0D47A18}"/>
                </a:ext>
              </a:extLst>
            </p:cNvPr>
            <p:cNvSpPr txBox="1"/>
            <p:nvPr/>
          </p:nvSpPr>
          <p:spPr>
            <a:xfrm>
              <a:off x="5193537" y="-1188461"/>
              <a:ext cx="19766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16pt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9C316D5-F101-F34C-83EE-A5A216F68318}"/>
                </a:ext>
              </a:extLst>
            </p:cNvPr>
            <p:cNvSpPr/>
            <p:nvPr/>
          </p:nvSpPr>
          <p:spPr>
            <a:xfrm>
              <a:off x="5097533" y="-1359730"/>
              <a:ext cx="1840238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A3DE837C-BD99-B049-B68E-D02883A12137}"/>
              </a:ext>
            </a:extLst>
          </p:cNvPr>
          <p:cNvGrpSpPr/>
          <p:nvPr/>
        </p:nvGrpSpPr>
        <p:grpSpPr>
          <a:xfrm>
            <a:off x="-1740377" y="1775520"/>
            <a:ext cx="1584176" cy="1331700"/>
            <a:chOff x="5353595" y="-1359730"/>
            <a:chExt cx="1584176" cy="1331700"/>
          </a:xfrm>
        </p:grpSpPr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48A6A75D-7149-3C44-A96D-664D672FAA5D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28pt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BFE770A8-FAB4-3F4A-B06A-E44250EED78C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768D12DA-C735-F646-A951-707DAC23D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4" r="35510"/>
          <a:stretch/>
        </p:blipFill>
        <p:spPr>
          <a:xfrm>
            <a:off x="1171427" y="1891769"/>
            <a:ext cx="4160500" cy="463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59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97">
            <a:extLst>
              <a:ext uri="{FF2B5EF4-FFF2-40B4-BE49-F238E27FC236}">
                <a16:creationId xmlns:a16="http://schemas.microsoft.com/office/drawing/2014/main" id="{194E5F42-34B5-C64F-85A1-DA1D62DF1739}"/>
              </a:ext>
            </a:extLst>
          </p:cNvPr>
          <p:cNvGrpSpPr/>
          <p:nvPr/>
        </p:nvGrpSpPr>
        <p:grpSpPr>
          <a:xfrm>
            <a:off x="1119606" y="4167938"/>
            <a:ext cx="2541043" cy="1536374"/>
            <a:chOff x="8921977" y="1466725"/>
            <a:chExt cx="2937088" cy="1536374"/>
          </a:xfrm>
        </p:grpSpPr>
        <p:sp>
          <p:nvSpPr>
            <p:cNvPr id="14" name="TextBox 98">
              <a:extLst>
                <a:ext uri="{FF2B5EF4-FFF2-40B4-BE49-F238E27FC236}">
                  <a16:creationId xmlns:a16="http://schemas.microsoft.com/office/drawing/2014/main" id="{5A65C7DA-770A-7843-B837-6AA9F9FC4F25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</a:t>
              </a:r>
            </a:p>
          </p:txBody>
        </p:sp>
        <p:sp>
          <p:nvSpPr>
            <p:cNvPr id="15" name="TextBox 99">
              <a:extLst>
                <a:ext uri="{FF2B5EF4-FFF2-40B4-BE49-F238E27FC236}">
                  <a16:creationId xmlns:a16="http://schemas.microsoft.com/office/drawing/2014/main" id="{A833883A-1DAC-E947-AAB9-51CCFDA5FD54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6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nibh est. A magna maecenas, quam magna nec quis, lorem nunc. Suspendisse viverra.</a:t>
              </a:r>
            </a:p>
          </p:txBody>
        </p:sp>
      </p:grpSp>
      <p:grpSp>
        <p:nvGrpSpPr>
          <p:cNvPr id="31" name="Graphic 11" descr="Bar graph with downward trend">
            <a:extLst>
              <a:ext uri="{FF2B5EF4-FFF2-40B4-BE49-F238E27FC236}">
                <a16:creationId xmlns:a16="http://schemas.microsoft.com/office/drawing/2014/main" id="{95829688-A636-264B-8153-91B32C5D6E8B}"/>
              </a:ext>
            </a:extLst>
          </p:cNvPr>
          <p:cNvGrpSpPr/>
          <p:nvPr/>
        </p:nvGrpSpPr>
        <p:grpSpPr>
          <a:xfrm>
            <a:off x="1560398" y="2783632"/>
            <a:ext cx="1037779" cy="1037779"/>
            <a:chOff x="4140267" y="1664139"/>
            <a:chExt cx="509955" cy="509955"/>
          </a:xfrm>
          <a:solidFill>
            <a:srgbClr val="66DBA3"/>
          </a:solidFill>
        </p:grpSpPr>
        <p:sp>
          <p:nvSpPr>
            <p:cNvPr id="32" name="Freeform: Shape 26">
              <a:extLst>
                <a:ext uri="{FF2B5EF4-FFF2-40B4-BE49-F238E27FC236}">
                  <a16:creationId xmlns:a16="http://schemas.microsoft.com/office/drawing/2014/main" id="{32DDDE75-7F6C-F047-95D5-FC3B59139F8C}"/>
                </a:ext>
              </a:extLst>
            </p:cNvPr>
            <p:cNvSpPr/>
            <p:nvPr/>
          </p:nvSpPr>
          <p:spPr>
            <a:xfrm>
              <a:off x="4209323" y="1733195"/>
              <a:ext cx="366530" cy="371842"/>
            </a:xfrm>
            <a:custGeom>
              <a:avLst/>
              <a:gdLst>
                <a:gd name="connsiteX0" fmla="*/ 31872 w 366530"/>
                <a:gd name="connsiteY0" fmla="*/ 0 h 371842"/>
                <a:gd name="connsiteX1" fmla="*/ 0 w 366530"/>
                <a:gd name="connsiteY1" fmla="*/ 0 h 371842"/>
                <a:gd name="connsiteX2" fmla="*/ 0 w 366530"/>
                <a:gd name="connsiteY2" fmla="*/ 371842 h 371842"/>
                <a:gd name="connsiteX3" fmla="*/ 366530 w 366530"/>
                <a:gd name="connsiteY3" fmla="*/ 371842 h 371842"/>
                <a:gd name="connsiteX4" fmla="*/ 366530 w 366530"/>
                <a:gd name="connsiteY4" fmla="*/ 339970 h 371842"/>
                <a:gd name="connsiteX5" fmla="*/ 31872 w 366530"/>
                <a:gd name="connsiteY5" fmla="*/ 339970 h 371842"/>
                <a:gd name="connsiteX6" fmla="*/ 31872 w 366530"/>
                <a:gd name="connsiteY6" fmla="*/ 0 h 37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530" h="371842">
                  <a:moveTo>
                    <a:pt x="31872" y="0"/>
                  </a:moveTo>
                  <a:lnTo>
                    <a:pt x="0" y="0"/>
                  </a:lnTo>
                  <a:lnTo>
                    <a:pt x="0" y="371842"/>
                  </a:lnTo>
                  <a:lnTo>
                    <a:pt x="366530" y="371842"/>
                  </a:lnTo>
                  <a:lnTo>
                    <a:pt x="366530" y="339970"/>
                  </a:lnTo>
                  <a:lnTo>
                    <a:pt x="31872" y="339970"/>
                  </a:lnTo>
                  <a:lnTo>
                    <a:pt x="31872" y="0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33" name="Freeform: Shape 27">
              <a:extLst>
                <a:ext uri="{FF2B5EF4-FFF2-40B4-BE49-F238E27FC236}">
                  <a16:creationId xmlns:a16="http://schemas.microsoft.com/office/drawing/2014/main" id="{1C4F8EF7-1866-784A-A749-85F668867F8A}"/>
                </a:ext>
              </a:extLst>
            </p:cNvPr>
            <p:cNvSpPr/>
            <p:nvPr/>
          </p:nvSpPr>
          <p:spPr>
            <a:xfrm>
              <a:off x="4273067" y="1733195"/>
              <a:ext cx="79680" cy="308097"/>
            </a:xfrm>
            <a:custGeom>
              <a:avLst/>
              <a:gdLst>
                <a:gd name="connsiteX0" fmla="*/ 0 w 79680"/>
                <a:gd name="connsiteY0" fmla="*/ 0 h 308097"/>
                <a:gd name="connsiteX1" fmla="*/ 79680 w 79680"/>
                <a:gd name="connsiteY1" fmla="*/ 0 h 308097"/>
                <a:gd name="connsiteX2" fmla="*/ 79680 w 79680"/>
                <a:gd name="connsiteY2" fmla="*/ 308098 h 308097"/>
                <a:gd name="connsiteX3" fmla="*/ 0 w 79680"/>
                <a:gd name="connsiteY3" fmla="*/ 308098 h 30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308097">
                  <a:moveTo>
                    <a:pt x="0" y="0"/>
                  </a:moveTo>
                  <a:lnTo>
                    <a:pt x="79680" y="0"/>
                  </a:lnTo>
                  <a:lnTo>
                    <a:pt x="79680" y="308098"/>
                  </a:lnTo>
                  <a:lnTo>
                    <a:pt x="0" y="308098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34" name="Freeform: Shape 28">
              <a:extLst>
                <a:ext uri="{FF2B5EF4-FFF2-40B4-BE49-F238E27FC236}">
                  <a16:creationId xmlns:a16="http://schemas.microsoft.com/office/drawing/2014/main" id="{EF9EF823-0E91-7E47-B565-066C8721751C}"/>
                </a:ext>
              </a:extLst>
            </p:cNvPr>
            <p:cNvSpPr/>
            <p:nvPr/>
          </p:nvSpPr>
          <p:spPr>
            <a:xfrm>
              <a:off x="4384620" y="1839436"/>
              <a:ext cx="79680" cy="201857"/>
            </a:xfrm>
            <a:custGeom>
              <a:avLst/>
              <a:gdLst>
                <a:gd name="connsiteX0" fmla="*/ 0 w 79680"/>
                <a:gd name="connsiteY0" fmla="*/ 0 h 201857"/>
                <a:gd name="connsiteX1" fmla="*/ 79680 w 79680"/>
                <a:gd name="connsiteY1" fmla="*/ 0 h 201857"/>
                <a:gd name="connsiteX2" fmla="*/ 79680 w 79680"/>
                <a:gd name="connsiteY2" fmla="*/ 201857 h 201857"/>
                <a:gd name="connsiteX3" fmla="*/ 0 w 79680"/>
                <a:gd name="connsiteY3" fmla="*/ 201857 h 20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201857">
                  <a:moveTo>
                    <a:pt x="0" y="0"/>
                  </a:moveTo>
                  <a:lnTo>
                    <a:pt x="79680" y="0"/>
                  </a:lnTo>
                  <a:lnTo>
                    <a:pt x="79680" y="201857"/>
                  </a:lnTo>
                  <a:lnTo>
                    <a:pt x="0" y="201857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10AD4EEC-889A-764C-A279-37AA63E003FA}"/>
                </a:ext>
              </a:extLst>
            </p:cNvPr>
            <p:cNvSpPr/>
            <p:nvPr/>
          </p:nvSpPr>
          <p:spPr>
            <a:xfrm>
              <a:off x="4496173" y="1935052"/>
              <a:ext cx="79680" cy="106240"/>
            </a:xfrm>
            <a:custGeom>
              <a:avLst/>
              <a:gdLst>
                <a:gd name="connsiteX0" fmla="*/ 0 w 79680"/>
                <a:gd name="connsiteY0" fmla="*/ 0 h 106240"/>
                <a:gd name="connsiteX1" fmla="*/ 79680 w 79680"/>
                <a:gd name="connsiteY1" fmla="*/ 0 h 106240"/>
                <a:gd name="connsiteX2" fmla="*/ 79680 w 79680"/>
                <a:gd name="connsiteY2" fmla="*/ 106241 h 106240"/>
                <a:gd name="connsiteX3" fmla="*/ 0 w 79680"/>
                <a:gd name="connsiteY3" fmla="*/ 106241 h 10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106240">
                  <a:moveTo>
                    <a:pt x="0" y="0"/>
                  </a:moveTo>
                  <a:lnTo>
                    <a:pt x="79680" y="0"/>
                  </a:lnTo>
                  <a:lnTo>
                    <a:pt x="79680" y="106241"/>
                  </a:lnTo>
                  <a:lnTo>
                    <a:pt x="0" y="106241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36" name="Freeform: Shape 30">
              <a:extLst>
                <a:ext uri="{FF2B5EF4-FFF2-40B4-BE49-F238E27FC236}">
                  <a16:creationId xmlns:a16="http://schemas.microsoft.com/office/drawing/2014/main" id="{4BA61CDA-FA0C-B04E-A8F6-E0102FC73A5A}"/>
                </a:ext>
              </a:extLst>
            </p:cNvPr>
            <p:cNvSpPr/>
            <p:nvPr/>
          </p:nvSpPr>
          <p:spPr>
            <a:xfrm>
              <a:off x="4398378" y="1731017"/>
              <a:ext cx="172162" cy="172162"/>
            </a:xfrm>
            <a:custGeom>
              <a:avLst/>
              <a:gdLst>
                <a:gd name="connsiteX0" fmla="*/ 143159 w 172162"/>
                <a:gd name="connsiteY0" fmla="*/ 128179 h 172162"/>
                <a:gd name="connsiteX1" fmla="*/ 14980 w 172162"/>
                <a:gd name="connsiteY1" fmla="*/ 0 h 172162"/>
                <a:gd name="connsiteX2" fmla="*/ 0 w 172162"/>
                <a:gd name="connsiteY2" fmla="*/ 14980 h 172162"/>
                <a:gd name="connsiteX3" fmla="*/ 128179 w 172162"/>
                <a:gd name="connsiteY3" fmla="*/ 143159 h 172162"/>
                <a:gd name="connsiteX4" fmla="*/ 99176 w 172162"/>
                <a:gd name="connsiteY4" fmla="*/ 172163 h 172162"/>
                <a:gd name="connsiteX5" fmla="*/ 172163 w 172162"/>
                <a:gd name="connsiteY5" fmla="*/ 172163 h 172162"/>
                <a:gd name="connsiteX6" fmla="*/ 172163 w 172162"/>
                <a:gd name="connsiteY6" fmla="*/ 99176 h 172162"/>
                <a:gd name="connsiteX7" fmla="*/ 143159 w 172162"/>
                <a:gd name="connsiteY7" fmla="*/ 128179 h 17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162" h="172162">
                  <a:moveTo>
                    <a:pt x="143159" y="128179"/>
                  </a:moveTo>
                  <a:lnTo>
                    <a:pt x="14980" y="0"/>
                  </a:lnTo>
                  <a:lnTo>
                    <a:pt x="0" y="14980"/>
                  </a:lnTo>
                  <a:lnTo>
                    <a:pt x="128179" y="143159"/>
                  </a:lnTo>
                  <a:lnTo>
                    <a:pt x="99176" y="172163"/>
                  </a:lnTo>
                  <a:lnTo>
                    <a:pt x="172163" y="172163"/>
                  </a:lnTo>
                  <a:lnTo>
                    <a:pt x="172163" y="99176"/>
                  </a:lnTo>
                  <a:lnTo>
                    <a:pt x="143159" y="128179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</p:grpSp>
      <p:grpSp>
        <p:nvGrpSpPr>
          <p:cNvPr id="89" name="Agrupar 88">
            <a:extLst>
              <a:ext uri="{FF2B5EF4-FFF2-40B4-BE49-F238E27FC236}">
                <a16:creationId xmlns:a16="http://schemas.microsoft.com/office/drawing/2014/main" id="{FB66D6E3-EDEB-DB49-A5D0-21B7E1250834}"/>
              </a:ext>
            </a:extLst>
          </p:cNvPr>
          <p:cNvGrpSpPr/>
          <p:nvPr/>
        </p:nvGrpSpPr>
        <p:grpSpPr>
          <a:xfrm>
            <a:off x="1358207" y="-1447780"/>
            <a:ext cx="1721340" cy="1331700"/>
            <a:chOff x="5353594" y="-1359730"/>
            <a:chExt cx="1721340" cy="1331700"/>
          </a:xfrm>
        </p:grpSpPr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4BF7E37C-B3AF-DE4B-90EA-32588FDB878D}"/>
                </a:ext>
              </a:extLst>
            </p:cNvPr>
            <p:cNvSpPr txBox="1"/>
            <p:nvPr/>
          </p:nvSpPr>
          <p:spPr>
            <a:xfrm>
              <a:off x="5533615" y="-1188461"/>
              <a:ext cx="154131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ÍCONES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Para adicionar um 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Ícone, vá em: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Inserir &gt; ícones</a:t>
              </a:r>
            </a:p>
          </p:txBody>
        </p:sp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EBE0BC65-03DD-2E48-8A78-82B5C2C3457D}"/>
                </a:ext>
              </a:extLst>
            </p:cNvPr>
            <p:cNvSpPr/>
            <p:nvPr/>
          </p:nvSpPr>
          <p:spPr>
            <a:xfrm>
              <a:off x="5353594" y="-1359730"/>
              <a:ext cx="1721339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sp>
        <p:nvSpPr>
          <p:cNvPr id="92" name="Retângulo 91">
            <a:extLst>
              <a:ext uri="{FF2B5EF4-FFF2-40B4-BE49-F238E27FC236}">
                <a16:creationId xmlns:a16="http://schemas.microsoft.com/office/drawing/2014/main" id="{DE21FAE4-FC0A-3440-B4BD-4B548CA67CA4}"/>
              </a:ext>
            </a:extLst>
          </p:cNvPr>
          <p:cNvSpPr/>
          <p:nvPr/>
        </p:nvSpPr>
        <p:spPr>
          <a:xfrm>
            <a:off x="1051892" y="1037437"/>
            <a:ext cx="56886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ÍCONES – veja recomendação </a:t>
            </a:r>
            <a:r>
              <a:rPr lang="pt-BR" sz="2800" b="1" u="sng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acima</a:t>
            </a:r>
            <a:r>
              <a:rPr lang="pt-BR" sz="2800" b="1" dirty="0">
                <a:solidFill>
                  <a:srgbClr val="7D47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na área externa do slide.</a:t>
            </a:r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559DF5CF-2348-B141-A540-DEA671E1B4B6}"/>
              </a:ext>
            </a:extLst>
          </p:cNvPr>
          <p:cNvSpPr/>
          <p:nvPr/>
        </p:nvSpPr>
        <p:spPr>
          <a:xfrm>
            <a:off x="-3097138" y="6960096"/>
            <a:ext cx="309713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Rodapé</a:t>
            </a:r>
          </a:p>
          <a:p>
            <a:pPr algn="r"/>
            <a:r>
              <a:rPr lang="pt-BR" sz="1050" dirty="0">
                <a:solidFill>
                  <a:srgbClr val="526169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Não ultrapasse a linha guia</a:t>
            </a:r>
            <a:endParaRPr lang="pt-BR" sz="800" dirty="0">
              <a:solidFill>
                <a:srgbClr val="526169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4D062D03-07AC-A646-B907-B538A73763B8}"/>
              </a:ext>
            </a:extLst>
          </p:cNvPr>
          <p:cNvGrpSpPr/>
          <p:nvPr/>
        </p:nvGrpSpPr>
        <p:grpSpPr>
          <a:xfrm>
            <a:off x="-1740377" y="3329438"/>
            <a:ext cx="1584176" cy="1331700"/>
            <a:chOff x="5353595" y="-1359730"/>
            <a:chExt cx="1584176" cy="1331700"/>
          </a:xfrm>
        </p:grpSpPr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3DFD9A59-9C3B-B64C-A14B-D5FD9EB31D54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Subtítulo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21pt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B9157073-260A-C24D-BFDA-1D081729486D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057BE8BC-AD06-944C-8F90-2843F96991D4}"/>
              </a:ext>
            </a:extLst>
          </p:cNvPr>
          <p:cNvGrpSpPr/>
          <p:nvPr/>
        </p:nvGrpSpPr>
        <p:grpSpPr>
          <a:xfrm>
            <a:off x="-1996439" y="4908316"/>
            <a:ext cx="2072684" cy="1331700"/>
            <a:chOff x="5097533" y="-1359730"/>
            <a:chExt cx="2072684" cy="1331700"/>
          </a:xfrm>
        </p:grpSpPr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C936D4F1-B8A3-7D4B-827D-575EC0D47A18}"/>
                </a:ext>
              </a:extLst>
            </p:cNvPr>
            <p:cNvSpPr txBox="1"/>
            <p:nvPr/>
          </p:nvSpPr>
          <p:spPr>
            <a:xfrm>
              <a:off x="5193537" y="-1188461"/>
              <a:ext cx="19766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Texto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16pt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E9C316D5-F101-F34C-83EE-A5A216F68318}"/>
                </a:ext>
              </a:extLst>
            </p:cNvPr>
            <p:cNvSpPr/>
            <p:nvPr/>
          </p:nvSpPr>
          <p:spPr>
            <a:xfrm>
              <a:off x="5097533" y="-1359730"/>
              <a:ext cx="1840238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A3DE837C-BD99-B049-B68E-D02883A12137}"/>
              </a:ext>
            </a:extLst>
          </p:cNvPr>
          <p:cNvGrpSpPr/>
          <p:nvPr/>
        </p:nvGrpSpPr>
        <p:grpSpPr>
          <a:xfrm>
            <a:off x="-1740377" y="1775520"/>
            <a:ext cx="1584176" cy="1331700"/>
            <a:chOff x="5353595" y="-1359730"/>
            <a:chExt cx="1584176" cy="1331700"/>
          </a:xfrm>
        </p:grpSpPr>
        <p:sp>
          <p:nvSpPr>
            <p:cNvPr id="102" name="CaixaDeTexto 101">
              <a:extLst>
                <a:ext uri="{FF2B5EF4-FFF2-40B4-BE49-F238E27FC236}">
                  <a16:creationId xmlns:a16="http://schemas.microsoft.com/office/drawing/2014/main" id="{48A6A75D-7149-3C44-A96D-664D672FAA5D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Título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28pt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BFE770A8-FAB4-3F4A-B06A-E44250EED78C}"/>
                </a:ext>
              </a:extLst>
            </p:cNvPr>
            <p:cNvSpPr/>
            <p:nvPr/>
          </p:nvSpPr>
          <p:spPr>
            <a:xfrm>
              <a:off x="5353595" y="-1359730"/>
              <a:ext cx="1584176" cy="1331700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grpSp>
        <p:nvGrpSpPr>
          <p:cNvPr id="69" name="Group 97">
            <a:extLst>
              <a:ext uri="{FF2B5EF4-FFF2-40B4-BE49-F238E27FC236}">
                <a16:creationId xmlns:a16="http://schemas.microsoft.com/office/drawing/2014/main" id="{6A4223B3-FDAC-B44A-9897-999B2E4A10CE}"/>
              </a:ext>
            </a:extLst>
          </p:cNvPr>
          <p:cNvGrpSpPr/>
          <p:nvPr/>
        </p:nvGrpSpPr>
        <p:grpSpPr>
          <a:xfrm>
            <a:off x="4076229" y="4167938"/>
            <a:ext cx="2541043" cy="1536374"/>
            <a:chOff x="8921977" y="1466725"/>
            <a:chExt cx="2937088" cy="1536374"/>
          </a:xfrm>
        </p:grpSpPr>
        <p:sp>
          <p:nvSpPr>
            <p:cNvPr id="70" name="TextBox 98">
              <a:extLst>
                <a:ext uri="{FF2B5EF4-FFF2-40B4-BE49-F238E27FC236}">
                  <a16:creationId xmlns:a16="http://schemas.microsoft.com/office/drawing/2014/main" id="{74B1DB28-5B72-B84A-8628-3D4FFBCCB5D3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</a:t>
              </a:r>
            </a:p>
          </p:txBody>
        </p:sp>
        <p:sp>
          <p:nvSpPr>
            <p:cNvPr id="71" name="TextBox 99">
              <a:extLst>
                <a:ext uri="{FF2B5EF4-FFF2-40B4-BE49-F238E27FC236}">
                  <a16:creationId xmlns:a16="http://schemas.microsoft.com/office/drawing/2014/main" id="{8BF4180F-CC2D-604C-9F4E-7E4DE0F1B834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6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nibh est. A magna maecenas, quam magna nec quis, lorem nunc. Suspendisse viverra.</a:t>
              </a:r>
            </a:p>
          </p:txBody>
        </p:sp>
      </p:grpSp>
      <p:grpSp>
        <p:nvGrpSpPr>
          <p:cNvPr id="72" name="Graphic 11" descr="Bar graph with downward trend">
            <a:extLst>
              <a:ext uri="{FF2B5EF4-FFF2-40B4-BE49-F238E27FC236}">
                <a16:creationId xmlns:a16="http://schemas.microsoft.com/office/drawing/2014/main" id="{2986A798-FFC1-D64C-B33B-AB0E8DED2349}"/>
              </a:ext>
            </a:extLst>
          </p:cNvPr>
          <p:cNvGrpSpPr/>
          <p:nvPr/>
        </p:nvGrpSpPr>
        <p:grpSpPr>
          <a:xfrm>
            <a:off x="4517021" y="2783632"/>
            <a:ext cx="1037779" cy="1037779"/>
            <a:chOff x="4140267" y="1664139"/>
            <a:chExt cx="509955" cy="509955"/>
          </a:xfrm>
          <a:solidFill>
            <a:srgbClr val="A47DE3"/>
          </a:solidFill>
        </p:grpSpPr>
        <p:sp>
          <p:nvSpPr>
            <p:cNvPr id="73" name="Freeform: Shape 26">
              <a:extLst>
                <a:ext uri="{FF2B5EF4-FFF2-40B4-BE49-F238E27FC236}">
                  <a16:creationId xmlns:a16="http://schemas.microsoft.com/office/drawing/2014/main" id="{0EBE54B3-7753-6649-9F00-6CFC7B13543E}"/>
                </a:ext>
              </a:extLst>
            </p:cNvPr>
            <p:cNvSpPr/>
            <p:nvPr/>
          </p:nvSpPr>
          <p:spPr>
            <a:xfrm>
              <a:off x="4209323" y="1733195"/>
              <a:ext cx="366530" cy="371842"/>
            </a:xfrm>
            <a:custGeom>
              <a:avLst/>
              <a:gdLst>
                <a:gd name="connsiteX0" fmla="*/ 31872 w 366530"/>
                <a:gd name="connsiteY0" fmla="*/ 0 h 371842"/>
                <a:gd name="connsiteX1" fmla="*/ 0 w 366530"/>
                <a:gd name="connsiteY1" fmla="*/ 0 h 371842"/>
                <a:gd name="connsiteX2" fmla="*/ 0 w 366530"/>
                <a:gd name="connsiteY2" fmla="*/ 371842 h 371842"/>
                <a:gd name="connsiteX3" fmla="*/ 366530 w 366530"/>
                <a:gd name="connsiteY3" fmla="*/ 371842 h 371842"/>
                <a:gd name="connsiteX4" fmla="*/ 366530 w 366530"/>
                <a:gd name="connsiteY4" fmla="*/ 339970 h 371842"/>
                <a:gd name="connsiteX5" fmla="*/ 31872 w 366530"/>
                <a:gd name="connsiteY5" fmla="*/ 339970 h 371842"/>
                <a:gd name="connsiteX6" fmla="*/ 31872 w 366530"/>
                <a:gd name="connsiteY6" fmla="*/ 0 h 37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530" h="371842">
                  <a:moveTo>
                    <a:pt x="31872" y="0"/>
                  </a:moveTo>
                  <a:lnTo>
                    <a:pt x="0" y="0"/>
                  </a:lnTo>
                  <a:lnTo>
                    <a:pt x="0" y="371842"/>
                  </a:lnTo>
                  <a:lnTo>
                    <a:pt x="366530" y="371842"/>
                  </a:lnTo>
                  <a:lnTo>
                    <a:pt x="366530" y="339970"/>
                  </a:lnTo>
                  <a:lnTo>
                    <a:pt x="31872" y="339970"/>
                  </a:lnTo>
                  <a:lnTo>
                    <a:pt x="31872" y="0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74" name="Freeform: Shape 27">
              <a:extLst>
                <a:ext uri="{FF2B5EF4-FFF2-40B4-BE49-F238E27FC236}">
                  <a16:creationId xmlns:a16="http://schemas.microsoft.com/office/drawing/2014/main" id="{B0F4E87D-4A39-E54B-B576-A9542BAAC63F}"/>
                </a:ext>
              </a:extLst>
            </p:cNvPr>
            <p:cNvSpPr/>
            <p:nvPr/>
          </p:nvSpPr>
          <p:spPr>
            <a:xfrm>
              <a:off x="4273067" y="1733195"/>
              <a:ext cx="79680" cy="308097"/>
            </a:xfrm>
            <a:custGeom>
              <a:avLst/>
              <a:gdLst>
                <a:gd name="connsiteX0" fmla="*/ 0 w 79680"/>
                <a:gd name="connsiteY0" fmla="*/ 0 h 308097"/>
                <a:gd name="connsiteX1" fmla="*/ 79680 w 79680"/>
                <a:gd name="connsiteY1" fmla="*/ 0 h 308097"/>
                <a:gd name="connsiteX2" fmla="*/ 79680 w 79680"/>
                <a:gd name="connsiteY2" fmla="*/ 308098 h 308097"/>
                <a:gd name="connsiteX3" fmla="*/ 0 w 79680"/>
                <a:gd name="connsiteY3" fmla="*/ 308098 h 30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308097">
                  <a:moveTo>
                    <a:pt x="0" y="0"/>
                  </a:moveTo>
                  <a:lnTo>
                    <a:pt x="79680" y="0"/>
                  </a:lnTo>
                  <a:lnTo>
                    <a:pt x="79680" y="308098"/>
                  </a:lnTo>
                  <a:lnTo>
                    <a:pt x="0" y="308098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75" name="Freeform: Shape 28">
              <a:extLst>
                <a:ext uri="{FF2B5EF4-FFF2-40B4-BE49-F238E27FC236}">
                  <a16:creationId xmlns:a16="http://schemas.microsoft.com/office/drawing/2014/main" id="{77FA2C97-7E73-9D44-BF20-EA676FA00E84}"/>
                </a:ext>
              </a:extLst>
            </p:cNvPr>
            <p:cNvSpPr/>
            <p:nvPr/>
          </p:nvSpPr>
          <p:spPr>
            <a:xfrm>
              <a:off x="4384620" y="1839436"/>
              <a:ext cx="79680" cy="201857"/>
            </a:xfrm>
            <a:custGeom>
              <a:avLst/>
              <a:gdLst>
                <a:gd name="connsiteX0" fmla="*/ 0 w 79680"/>
                <a:gd name="connsiteY0" fmla="*/ 0 h 201857"/>
                <a:gd name="connsiteX1" fmla="*/ 79680 w 79680"/>
                <a:gd name="connsiteY1" fmla="*/ 0 h 201857"/>
                <a:gd name="connsiteX2" fmla="*/ 79680 w 79680"/>
                <a:gd name="connsiteY2" fmla="*/ 201857 h 201857"/>
                <a:gd name="connsiteX3" fmla="*/ 0 w 79680"/>
                <a:gd name="connsiteY3" fmla="*/ 201857 h 20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201857">
                  <a:moveTo>
                    <a:pt x="0" y="0"/>
                  </a:moveTo>
                  <a:lnTo>
                    <a:pt x="79680" y="0"/>
                  </a:lnTo>
                  <a:lnTo>
                    <a:pt x="79680" y="201857"/>
                  </a:lnTo>
                  <a:lnTo>
                    <a:pt x="0" y="201857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76" name="Freeform: Shape 29">
              <a:extLst>
                <a:ext uri="{FF2B5EF4-FFF2-40B4-BE49-F238E27FC236}">
                  <a16:creationId xmlns:a16="http://schemas.microsoft.com/office/drawing/2014/main" id="{C9A16DFA-832E-7E43-86EC-D0C04E0A974A}"/>
                </a:ext>
              </a:extLst>
            </p:cNvPr>
            <p:cNvSpPr/>
            <p:nvPr/>
          </p:nvSpPr>
          <p:spPr>
            <a:xfrm>
              <a:off x="4496173" y="1935052"/>
              <a:ext cx="79680" cy="106240"/>
            </a:xfrm>
            <a:custGeom>
              <a:avLst/>
              <a:gdLst>
                <a:gd name="connsiteX0" fmla="*/ 0 w 79680"/>
                <a:gd name="connsiteY0" fmla="*/ 0 h 106240"/>
                <a:gd name="connsiteX1" fmla="*/ 79680 w 79680"/>
                <a:gd name="connsiteY1" fmla="*/ 0 h 106240"/>
                <a:gd name="connsiteX2" fmla="*/ 79680 w 79680"/>
                <a:gd name="connsiteY2" fmla="*/ 106241 h 106240"/>
                <a:gd name="connsiteX3" fmla="*/ 0 w 79680"/>
                <a:gd name="connsiteY3" fmla="*/ 106241 h 10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106240">
                  <a:moveTo>
                    <a:pt x="0" y="0"/>
                  </a:moveTo>
                  <a:lnTo>
                    <a:pt x="79680" y="0"/>
                  </a:lnTo>
                  <a:lnTo>
                    <a:pt x="79680" y="106241"/>
                  </a:lnTo>
                  <a:lnTo>
                    <a:pt x="0" y="106241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77" name="Freeform: Shape 30">
              <a:extLst>
                <a:ext uri="{FF2B5EF4-FFF2-40B4-BE49-F238E27FC236}">
                  <a16:creationId xmlns:a16="http://schemas.microsoft.com/office/drawing/2014/main" id="{F47B6F58-790A-E54C-B3FE-4AED6D78B214}"/>
                </a:ext>
              </a:extLst>
            </p:cNvPr>
            <p:cNvSpPr/>
            <p:nvPr/>
          </p:nvSpPr>
          <p:spPr>
            <a:xfrm>
              <a:off x="4398378" y="1731017"/>
              <a:ext cx="172162" cy="172162"/>
            </a:xfrm>
            <a:custGeom>
              <a:avLst/>
              <a:gdLst>
                <a:gd name="connsiteX0" fmla="*/ 143159 w 172162"/>
                <a:gd name="connsiteY0" fmla="*/ 128179 h 172162"/>
                <a:gd name="connsiteX1" fmla="*/ 14980 w 172162"/>
                <a:gd name="connsiteY1" fmla="*/ 0 h 172162"/>
                <a:gd name="connsiteX2" fmla="*/ 0 w 172162"/>
                <a:gd name="connsiteY2" fmla="*/ 14980 h 172162"/>
                <a:gd name="connsiteX3" fmla="*/ 128179 w 172162"/>
                <a:gd name="connsiteY3" fmla="*/ 143159 h 172162"/>
                <a:gd name="connsiteX4" fmla="*/ 99176 w 172162"/>
                <a:gd name="connsiteY4" fmla="*/ 172163 h 172162"/>
                <a:gd name="connsiteX5" fmla="*/ 172163 w 172162"/>
                <a:gd name="connsiteY5" fmla="*/ 172163 h 172162"/>
                <a:gd name="connsiteX6" fmla="*/ 172163 w 172162"/>
                <a:gd name="connsiteY6" fmla="*/ 99176 h 172162"/>
                <a:gd name="connsiteX7" fmla="*/ 143159 w 172162"/>
                <a:gd name="connsiteY7" fmla="*/ 128179 h 17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162" h="172162">
                  <a:moveTo>
                    <a:pt x="143159" y="128179"/>
                  </a:moveTo>
                  <a:lnTo>
                    <a:pt x="14980" y="0"/>
                  </a:lnTo>
                  <a:lnTo>
                    <a:pt x="0" y="14980"/>
                  </a:lnTo>
                  <a:lnTo>
                    <a:pt x="128179" y="143159"/>
                  </a:lnTo>
                  <a:lnTo>
                    <a:pt x="99176" y="172163"/>
                  </a:lnTo>
                  <a:lnTo>
                    <a:pt x="172163" y="172163"/>
                  </a:lnTo>
                  <a:lnTo>
                    <a:pt x="172163" y="99176"/>
                  </a:lnTo>
                  <a:lnTo>
                    <a:pt x="143159" y="128179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</p:grpSp>
      <p:grpSp>
        <p:nvGrpSpPr>
          <p:cNvPr id="78" name="Group 97">
            <a:extLst>
              <a:ext uri="{FF2B5EF4-FFF2-40B4-BE49-F238E27FC236}">
                <a16:creationId xmlns:a16="http://schemas.microsoft.com/office/drawing/2014/main" id="{37E23A5C-373A-1E41-A9C3-4909FE6C8273}"/>
              </a:ext>
            </a:extLst>
          </p:cNvPr>
          <p:cNvGrpSpPr/>
          <p:nvPr/>
        </p:nvGrpSpPr>
        <p:grpSpPr>
          <a:xfrm>
            <a:off x="6997892" y="4167938"/>
            <a:ext cx="2541043" cy="1536374"/>
            <a:chOff x="8921977" y="1466725"/>
            <a:chExt cx="2937088" cy="1536374"/>
          </a:xfrm>
        </p:grpSpPr>
        <p:sp>
          <p:nvSpPr>
            <p:cNvPr id="79" name="TextBox 98">
              <a:extLst>
                <a:ext uri="{FF2B5EF4-FFF2-40B4-BE49-F238E27FC236}">
                  <a16:creationId xmlns:a16="http://schemas.microsoft.com/office/drawing/2014/main" id="{7FD46CD1-4833-AF4B-B0A3-68DF0858A0D3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</a:t>
              </a:r>
            </a:p>
          </p:txBody>
        </p:sp>
        <p:sp>
          <p:nvSpPr>
            <p:cNvPr id="80" name="TextBox 99">
              <a:extLst>
                <a:ext uri="{FF2B5EF4-FFF2-40B4-BE49-F238E27FC236}">
                  <a16:creationId xmlns:a16="http://schemas.microsoft.com/office/drawing/2014/main" id="{A71BC692-8820-7342-A651-5332632C5A3B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6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nibh est. A magna maecenas, quam magna nec quis, lorem nunc. Suspendisse viverra.</a:t>
              </a:r>
            </a:p>
          </p:txBody>
        </p:sp>
      </p:grpSp>
      <p:grpSp>
        <p:nvGrpSpPr>
          <p:cNvPr id="81" name="Graphic 11" descr="Bar graph with downward trend">
            <a:extLst>
              <a:ext uri="{FF2B5EF4-FFF2-40B4-BE49-F238E27FC236}">
                <a16:creationId xmlns:a16="http://schemas.microsoft.com/office/drawing/2014/main" id="{744DB7EE-D0C7-F64E-A70F-1F4D5FFE3798}"/>
              </a:ext>
            </a:extLst>
          </p:cNvPr>
          <p:cNvGrpSpPr/>
          <p:nvPr/>
        </p:nvGrpSpPr>
        <p:grpSpPr>
          <a:xfrm>
            <a:off x="7438684" y="2783632"/>
            <a:ext cx="1037779" cy="1037779"/>
            <a:chOff x="4140267" y="1664139"/>
            <a:chExt cx="509955" cy="509955"/>
          </a:xfrm>
          <a:solidFill>
            <a:srgbClr val="FA6B63"/>
          </a:solidFill>
        </p:grpSpPr>
        <p:sp>
          <p:nvSpPr>
            <p:cNvPr id="82" name="Freeform: Shape 26">
              <a:extLst>
                <a:ext uri="{FF2B5EF4-FFF2-40B4-BE49-F238E27FC236}">
                  <a16:creationId xmlns:a16="http://schemas.microsoft.com/office/drawing/2014/main" id="{6273EA9A-864D-5247-BEDD-1597556F8B38}"/>
                </a:ext>
              </a:extLst>
            </p:cNvPr>
            <p:cNvSpPr/>
            <p:nvPr/>
          </p:nvSpPr>
          <p:spPr>
            <a:xfrm>
              <a:off x="4209323" y="1733195"/>
              <a:ext cx="366530" cy="371842"/>
            </a:xfrm>
            <a:custGeom>
              <a:avLst/>
              <a:gdLst>
                <a:gd name="connsiteX0" fmla="*/ 31872 w 366530"/>
                <a:gd name="connsiteY0" fmla="*/ 0 h 371842"/>
                <a:gd name="connsiteX1" fmla="*/ 0 w 366530"/>
                <a:gd name="connsiteY1" fmla="*/ 0 h 371842"/>
                <a:gd name="connsiteX2" fmla="*/ 0 w 366530"/>
                <a:gd name="connsiteY2" fmla="*/ 371842 h 371842"/>
                <a:gd name="connsiteX3" fmla="*/ 366530 w 366530"/>
                <a:gd name="connsiteY3" fmla="*/ 371842 h 371842"/>
                <a:gd name="connsiteX4" fmla="*/ 366530 w 366530"/>
                <a:gd name="connsiteY4" fmla="*/ 339970 h 371842"/>
                <a:gd name="connsiteX5" fmla="*/ 31872 w 366530"/>
                <a:gd name="connsiteY5" fmla="*/ 339970 h 371842"/>
                <a:gd name="connsiteX6" fmla="*/ 31872 w 366530"/>
                <a:gd name="connsiteY6" fmla="*/ 0 h 37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530" h="371842">
                  <a:moveTo>
                    <a:pt x="31872" y="0"/>
                  </a:moveTo>
                  <a:lnTo>
                    <a:pt x="0" y="0"/>
                  </a:lnTo>
                  <a:lnTo>
                    <a:pt x="0" y="371842"/>
                  </a:lnTo>
                  <a:lnTo>
                    <a:pt x="366530" y="371842"/>
                  </a:lnTo>
                  <a:lnTo>
                    <a:pt x="366530" y="339970"/>
                  </a:lnTo>
                  <a:lnTo>
                    <a:pt x="31872" y="339970"/>
                  </a:lnTo>
                  <a:lnTo>
                    <a:pt x="31872" y="0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125" name="Freeform: Shape 27">
              <a:extLst>
                <a:ext uri="{FF2B5EF4-FFF2-40B4-BE49-F238E27FC236}">
                  <a16:creationId xmlns:a16="http://schemas.microsoft.com/office/drawing/2014/main" id="{5329D8D3-1BA1-AE41-AD05-1E082E2D9E27}"/>
                </a:ext>
              </a:extLst>
            </p:cNvPr>
            <p:cNvSpPr/>
            <p:nvPr/>
          </p:nvSpPr>
          <p:spPr>
            <a:xfrm>
              <a:off x="4273067" y="1733195"/>
              <a:ext cx="79680" cy="308097"/>
            </a:xfrm>
            <a:custGeom>
              <a:avLst/>
              <a:gdLst>
                <a:gd name="connsiteX0" fmla="*/ 0 w 79680"/>
                <a:gd name="connsiteY0" fmla="*/ 0 h 308097"/>
                <a:gd name="connsiteX1" fmla="*/ 79680 w 79680"/>
                <a:gd name="connsiteY1" fmla="*/ 0 h 308097"/>
                <a:gd name="connsiteX2" fmla="*/ 79680 w 79680"/>
                <a:gd name="connsiteY2" fmla="*/ 308098 h 308097"/>
                <a:gd name="connsiteX3" fmla="*/ 0 w 79680"/>
                <a:gd name="connsiteY3" fmla="*/ 308098 h 30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308097">
                  <a:moveTo>
                    <a:pt x="0" y="0"/>
                  </a:moveTo>
                  <a:lnTo>
                    <a:pt x="79680" y="0"/>
                  </a:lnTo>
                  <a:lnTo>
                    <a:pt x="79680" y="308098"/>
                  </a:lnTo>
                  <a:lnTo>
                    <a:pt x="0" y="308098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126" name="Freeform: Shape 28">
              <a:extLst>
                <a:ext uri="{FF2B5EF4-FFF2-40B4-BE49-F238E27FC236}">
                  <a16:creationId xmlns:a16="http://schemas.microsoft.com/office/drawing/2014/main" id="{41ADB15B-C5A9-F241-9BC9-3BC854644025}"/>
                </a:ext>
              </a:extLst>
            </p:cNvPr>
            <p:cNvSpPr/>
            <p:nvPr/>
          </p:nvSpPr>
          <p:spPr>
            <a:xfrm>
              <a:off x="4384620" y="1839436"/>
              <a:ext cx="79680" cy="201857"/>
            </a:xfrm>
            <a:custGeom>
              <a:avLst/>
              <a:gdLst>
                <a:gd name="connsiteX0" fmla="*/ 0 w 79680"/>
                <a:gd name="connsiteY0" fmla="*/ 0 h 201857"/>
                <a:gd name="connsiteX1" fmla="*/ 79680 w 79680"/>
                <a:gd name="connsiteY1" fmla="*/ 0 h 201857"/>
                <a:gd name="connsiteX2" fmla="*/ 79680 w 79680"/>
                <a:gd name="connsiteY2" fmla="*/ 201857 h 201857"/>
                <a:gd name="connsiteX3" fmla="*/ 0 w 79680"/>
                <a:gd name="connsiteY3" fmla="*/ 201857 h 20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201857">
                  <a:moveTo>
                    <a:pt x="0" y="0"/>
                  </a:moveTo>
                  <a:lnTo>
                    <a:pt x="79680" y="0"/>
                  </a:lnTo>
                  <a:lnTo>
                    <a:pt x="79680" y="201857"/>
                  </a:lnTo>
                  <a:lnTo>
                    <a:pt x="0" y="201857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127" name="Freeform: Shape 29">
              <a:extLst>
                <a:ext uri="{FF2B5EF4-FFF2-40B4-BE49-F238E27FC236}">
                  <a16:creationId xmlns:a16="http://schemas.microsoft.com/office/drawing/2014/main" id="{AE7CACDE-8DF5-384C-86DE-6D1D53884819}"/>
                </a:ext>
              </a:extLst>
            </p:cNvPr>
            <p:cNvSpPr/>
            <p:nvPr/>
          </p:nvSpPr>
          <p:spPr>
            <a:xfrm>
              <a:off x="4496173" y="1935052"/>
              <a:ext cx="79680" cy="106240"/>
            </a:xfrm>
            <a:custGeom>
              <a:avLst/>
              <a:gdLst>
                <a:gd name="connsiteX0" fmla="*/ 0 w 79680"/>
                <a:gd name="connsiteY0" fmla="*/ 0 h 106240"/>
                <a:gd name="connsiteX1" fmla="*/ 79680 w 79680"/>
                <a:gd name="connsiteY1" fmla="*/ 0 h 106240"/>
                <a:gd name="connsiteX2" fmla="*/ 79680 w 79680"/>
                <a:gd name="connsiteY2" fmla="*/ 106241 h 106240"/>
                <a:gd name="connsiteX3" fmla="*/ 0 w 79680"/>
                <a:gd name="connsiteY3" fmla="*/ 106241 h 10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106240">
                  <a:moveTo>
                    <a:pt x="0" y="0"/>
                  </a:moveTo>
                  <a:lnTo>
                    <a:pt x="79680" y="0"/>
                  </a:lnTo>
                  <a:lnTo>
                    <a:pt x="79680" y="106241"/>
                  </a:lnTo>
                  <a:lnTo>
                    <a:pt x="0" y="106241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128" name="Freeform: Shape 30">
              <a:extLst>
                <a:ext uri="{FF2B5EF4-FFF2-40B4-BE49-F238E27FC236}">
                  <a16:creationId xmlns:a16="http://schemas.microsoft.com/office/drawing/2014/main" id="{C78A2621-9569-8A49-A9AA-6046F15D6253}"/>
                </a:ext>
              </a:extLst>
            </p:cNvPr>
            <p:cNvSpPr/>
            <p:nvPr/>
          </p:nvSpPr>
          <p:spPr>
            <a:xfrm>
              <a:off x="4398378" y="1731017"/>
              <a:ext cx="172162" cy="172162"/>
            </a:xfrm>
            <a:custGeom>
              <a:avLst/>
              <a:gdLst>
                <a:gd name="connsiteX0" fmla="*/ 143159 w 172162"/>
                <a:gd name="connsiteY0" fmla="*/ 128179 h 172162"/>
                <a:gd name="connsiteX1" fmla="*/ 14980 w 172162"/>
                <a:gd name="connsiteY1" fmla="*/ 0 h 172162"/>
                <a:gd name="connsiteX2" fmla="*/ 0 w 172162"/>
                <a:gd name="connsiteY2" fmla="*/ 14980 h 172162"/>
                <a:gd name="connsiteX3" fmla="*/ 128179 w 172162"/>
                <a:gd name="connsiteY3" fmla="*/ 143159 h 172162"/>
                <a:gd name="connsiteX4" fmla="*/ 99176 w 172162"/>
                <a:gd name="connsiteY4" fmla="*/ 172163 h 172162"/>
                <a:gd name="connsiteX5" fmla="*/ 172163 w 172162"/>
                <a:gd name="connsiteY5" fmla="*/ 172163 h 172162"/>
                <a:gd name="connsiteX6" fmla="*/ 172163 w 172162"/>
                <a:gd name="connsiteY6" fmla="*/ 99176 h 172162"/>
                <a:gd name="connsiteX7" fmla="*/ 143159 w 172162"/>
                <a:gd name="connsiteY7" fmla="*/ 128179 h 17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162" h="172162">
                  <a:moveTo>
                    <a:pt x="143159" y="128179"/>
                  </a:moveTo>
                  <a:lnTo>
                    <a:pt x="14980" y="0"/>
                  </a:lnTo>
                  <a:lnTo>
                    <a:pt x="0" y="14980"/>
                  </a:lnTo>
                  <a:lnTo>
                    <a:pt x="128179" y="143159"/>
                  </a:lnTo>
                  <a:lnTo>
                    <a:pt x="99176" y="172163"/>
                  </a:lnTo>
                  <a:lnTo>
                    <a:pt x="172163" y="172163"/>
                  </a:lnTo>
                  <a:lnTo>
                    <a:pt x="172163" y="99176"/>
                  </a:lnTo>
                  <a:lnTo>
                    <a:pt x="143159" y="128179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</p:grpSp>
      <p:grpSp>
        <p:nvGrpSpPr>
          <p:cNvPr id="130" name="Group 97">
            <a:extLst>
              <a:ext uri="{FF2B5EF4-FFF2-40B4-BE49-F238E27FC236}">
                <a16:creationId xmlns:a16="http://schemas.microsoft.com/office/drawing/2014/main" id="{0D4F4E2C-0AB3-3740-9DE7-5968E9610BBC}"/>
              </a:ext>
            </a:extLst>
          </p:cNvPr>
          <p:cNvGrpSpPr/>
          <p:nvPr/>
        </p:nvGrpSpPr>
        <p:grpSpPr>
          <a:xfrm>
            <a:off x="9888114" y="4167938"/>
            <a:ext cx="2541043" cy="1536374"/>
            <a:chOff x="8921977" y="1466725"/>
            <a:chExt cx="2937088" cy="1536374"/>
          </a:xfrm>
        </p:grpSpPr>
        <p:sp>
          <p:nvSpPr>
            <p:cNvPr id="131" name="TextBox 98">
              <a:extLst>
                <a:ext uri="{FF2B5EF4-FFF2-40B4-BE49-F238E27FC236}">
                  <a16:creationId xmlns:a16="http://schemas.microsoft.com/office/drawing/2014/main" id="{BB0D7C9E-8834-CB4E-86EA-320C3364AA4B}"/>
                </a:ext>
              </a:extLst>
            </p:cNvPr>
            <p:cNvSpPr txBox="1"/>
            <p:nvPr/>
          </p:nvSpPr>
          <p:spPr>
            <a:xfrm>
              <a:off x="8921977" y="1466725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</a:t>
              </a:r>
            </a:p>
          </p:txBody>
        </p:sp>
        <p:sp>
          <p:nvSpPr>
            <p:cNvPr id="132" name="TextBox 99">
              <a:extLst>
                <a:ext uri="{FF2B5EF4-FFF2-40B4-BE49-F238E27FC236}">
                  <a16:creationId xmlns:a16="http://schemas.microsoft.com/office/drawing/2014/main" id="{D3D50A6A-BF51-EA41-A972-01702A72BA07}"/>
                </a:ext>
              </a:extLst>
            </p:cNvPr>
            <p:cNvSpPr txBox="1"/>
            <p:nvPr/>
          </p:nvSpPr>
          <p:spPr>
            <a:xfrm>
              <a:off x="8929772" y="1925881"/>
              <a:ext cx="2929293" cy="1077218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sz="1600" noProof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nibh est. A magna maecenas, quam magna nec quis, lorem nunc. Suspendisse viverra.</a:t>
              </a:r>
            </a:p>
          </p:txBody>
        </p:sp>
      </p:grpSp>
      <p:grpSp>
        <p:nvGrpSpPr>
          <p:cNvPr id="133" name="Graphic 11" descr="Bar graph with downward trend">
            <a:extLst>
              <a:ext uri="{FF2B5EF4-FFF2-40B4-BE49-F238E27FC236}">
                <a16:creationId xmlns:a16="http://schemas.microsoft.com/office/drawing/2014/main" id="{F65FF718-3F65-2D4D-8BFD-69EEFD5739F8}"/>
              </a:ext>
            </a:extLst>
          </p:cNvPr>
          <p:cNvGrpSpPr/>
          <p:nvPr/>
        </p:nvGrpSpPr>
        <p:grpSpPr>
          <a:xfrm>
            <a:off x="10328906" y="2783632"/>
            <a:ext cx="1037779" cy="1037779"/>
            <a:chOff x="4140267" y="1664139"/>
            <a:chExt cx="509955" cy="509955"/>
          </a:xfrm>
          <a:solidFill>
            <a:srgbClr val="6166FC"/>
          </a:solidFill>
        </p:grpSpPr>
        <p:sp>
          <p:nvSpPr>
            <p:cNvPr id="134" name="Freeform: Shape 26">
              <a:extLst>
                <a:ext uri="{FF2B5EF4-FFF2-40B4-BE49-F238E27FC236}">
                  <a16:creationId xmlns:a16="http://schemas.microsoft.com/office/drawing/2014/main" id="{268B738E-EE13-E64F-BA65-7F8049AEA1B8}"/>
                </a:ext>
              </a:extLst>
            </p:cNvPr>
            <p:cNvSpPr/>
            <p:nvPr/>
          </p:nvSpPr>
          <p:spPr>
            <a:xfrm>
              <a:off x="4209323" y="1733195"/>
              <a:ext cx="366530" cy="371842"/>
            </a:xfrm>
            <a:custGeom>
              <a:avLst/>
              <a:gdLst>
                <a:gd name="connsiteX0" fmla="*/ 31872 w 366530"/>
                <a:gd name="connsiteY0" fmla="*/ 0 h 371842"/>
                <a:gd name="connsiteX1" fmla="*/ 0 w 366530"/>
                <a:gd name="connsiteY1" fmla="*/ 0 h 371842"/>
                <a:gd name="connsiteX2" fmla="*/ 0 w 366530"/>
                <a:gd name="connsiteY2" fmla="*/ 371842 h 371842"/>
                <a:gd name="connsiteX3" fmla="*/ 366530 w 366530"/>
                <a:gd name="connsiteY3" fmla="*/ 371842 h 371842"/>
                <a:gd name="connsiteX4" fmla="*/ 366530 w 366530"/>
                <a:gd name="connsiteY4" fmla="*/ 339970 h 371842"/>
                <a:gd name="connsiteX5" fmla="*/ 31872 w 366530"/>
                <a:gd name="connsiteY5" fmla="*/ 339970 h 371842"/>
                <a:gd name="connsiteX6" fmla="*/ 31872 w 366530"/>
                <a:gd name="connsiteY6" fmla="*/ 0 h 37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6530" h="371842">
                  <a:moveTo>
                    <a:pt x="31872" y="0"/>
                  </a:moveTo>
                  <a:lnTo>
                    <a:pt x="0" y="0"/>
                  </a:lnTo>
                  <a:lnTo>
                    <a:pt x="0" y="371842"/>
                  </a:lnTo>
                  <a:lnTo>
                    <a:pt x="366530" y="371842"/>
                  </a:lnTo>
                  <a:lnTo>
                    <a:pt x="366530" y="339970"/>
                  </a:lnTo>
                  <a:lnTo>
                    <a:pt x="31872" y="339970"/>
                  </a:lnTo>
                  <a:lnTo>
                    <a:pt x="31872" y="0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135" name="Freeform: Shape 27">
              <a:extLst>
                <a:ext uri="{FF2B5EF4-FFF2-40B4-BE49-F238E27FC236}">
                  <a16:creationId xmlns:a16="http://schemas.microsoft.com/office/drawing/2014/main" id="{788BBDFC-FC30-7F44-B3FF-0F77220AB0B5}"/>
                </a:ext>
              </a:extLst>
            </p:cNvPr>
            <p:cNvSpPr/>
            <p:nvPr/>
          </p:nvSpPr>
          <p:spPr>
            <a:xfrm>
              <a:off x="4273067" y="1733195"/>
              <a:ext cx="79680" cy="308097"/>
            </a:xfrm>
            <a:custGeom>
              <a:avLst/>
              <a:gdLst>
                <a:gd name="connsiteX0" fmla="*/ 0 w 79680"/>
                <a:gd name="connsiteY0" fmla="*/ 0 h 308097"/>
                <a:gd name="connsiteX1" fmla="*/ 79680 w 79680"/>
                <a:gd name="connsiteY1" fmla="*/ 0 h 308097"/>
                <a:gd name="connsiteX2" fmla="*/ 79680 w 79680"/>
                <a:gd name="connsiteY2" fmla="*/ 308098 h 308097"/>
                <a:gd name="connsiteX3" fmla="*/ 0 w 79680"/>
                <a:gd name="connsiteY3" fmla="*/ 308098 h 30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308097">
                  <a:moveTo>
                    <a:pt x="0" y="0"/>
                  </a:moveTo>
                  <a:lnTo>
                    <a:pt x="79680" y="0"/>
                  </a:lnTo>
                  <a:lnTo>
                    <a:pt x="79680" y="308098"/>
                  </a:lnTo>
                  <a:lnTo>
                    <a:pt x="0" y="308098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136" name="Freeform: Shape 28">
              <a:extLst>
                <a:ext uri="{FF2B5EF4-FFF2-40B4-BE49-F238E27FC236}">
                  <a16:creationId xmlns:a16="http://schemas.microsoft.com/office/drawing/2014/main" id="{8450248D-66C6-A44D-8AB1-05E46D361EDE}"/>
                </a:ext>
              </a:extLst>
            </p:cNvPr>
            <p:cNvSpPr/>
            <p:nvPr/>
          </p:nvSpPr>
          <p:spPr>
            <a:xfrm>
              <a:off x="4384620" y="1839436"/>
              <a:ext cx="79680" cy="201857"/>
            </a:xfrm>
            <a:custGeom>
              <a:avLst/>
              <a:gdLst>
                <a:gd name="connsiteX0" fmla="*/ 0 w 79680"/>
                <a:gd name="connsiteY0" fmla="*/ 0 h 201857"/>
                <a:gd name="connsiteX1" fmla="*/ 79680 w 79680"/>
                <a:gd name="connsiteY1" fmla="*/ 0 h 201857"/>
                <a:gd name="connsiteX2" fmla="*/ 79680 w 79680"/>
                <a:gd name="connsiteY2" fmla="*/ 201857 h 201857"/>
                <a:gd name="connsiteX3" fmla="*/ 0 w 79680"/>
                <a:gd name="connsiteY3" fmla="*/ 201857 h 20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201857">
                  <a:moveTo>
                    <a:pt x="0" y="0"/>
                  </a:moveTo>
                  <a:lnTo>
                    <a:pt x="79680" y="0"/>
                  </a:lnTo>
                  <a:lnTo>
                    <a:pt x="79680" y="201857"/>
                  </a:lnTo>
                  <a:lnTo>
                    <a:pt x="0" y="201857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137" name="Freeform: Shape 29">
              <a:extLst>
                <a:ext uri="{FF2B5EF4-FFF2-40B4-BE49-F238E27FC236}">
                  <a16:creationId xmlns:a16="http://schemas.microsoft.com/office/drawing/2014/main" id="{CC651652-FB2D-6A43-A641-A775268F76D4}"/>
                </a:ext>
              </a:extLst>
            </p:cNvPr>
            <p:cNvSpPr/>
            <p:nvPr/>
          </p:nvSpPr>
          <p:spPr>
            <a:xfrm>
              <a:off x="4496173" y="1935052"/>
              <a:ext cx="79680" cy="106240"/>
            </a:xfrm>
            <a:custGeom>
              <a:avLst/>
              <a:gdLst>
                <a:gd name="connsiteX0" fmla="*/ 0 w 79680"/>
                <a:gd name="connsiteY0" fmla="*/ 0 h 106240"/>
                <a:gd name="connsiteX1" fmla="*/ 79680 w 79680"/>
                <a:gd name="connsiteY1" fmla="*/ 0 h 106240"/>
                <a:gd name="connsiteX2" fmla="*/ 79680 w 79680"/>
                <a:gd name="connsiteY2" fmla="*/ 106241 h 106240"/>
                <a:gd name="connsiteX3" fmla="*/ 0 w 79680"/>
                <a:gd name="connsiteY3" fmla="*/ 106241 h 10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80" h="106240">
                  <a:moveTo>
                    <a:pt x="0" y="0"/>
                  </a:moveTo>
                  <a:lnTo>
                    <a:pt x="79680" y="0"/>
                  </a:lnTo>
                  <a:lnTo>
                    <a:pt x="79680" y="106241"/>
                  </a:lnTo>
                  <a:lnTo>
                    <a:pt x="0" y="106241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  <p:sp>
          <p:nvSpPr>
            <p:cNvPr id="138" name="Freeform: Shape 30">
              <a:extLst>
                <a:ext uri="{FF2B5EF4-FFF2-40B4-BE49-F238E27FC236}">
                  <a16:creationId xmlns:a16="http://schemas.microsoft.com/office/drawing/2014/main" id="{E40E7652-39B4-FE4E-91E4-2A82454B9447}"/>
                </a:ext>
              </a:extLst>
            </p:cNvPr>
            <p:cNvSpPr/>
            <p:nvPr/>
          </p:nvSpPr>
          <p:spPr>
            <a:xfrm>
              <a:off x="4398378" y="1731017"/>
              <a:ext cx="172162" cy="172162"/>
            </a:xfrm>
            <a:custGeom>
              <a:avLst/>
              <a:gdLst>
                <a:gd name="connsiteX0" fmla="*/ 143159 w 172162"/>
                <a:gd name="connsiteY0" fmla="*/ 128179 h 172162"/>
                <a:gd name="connsiteX1" fmla="*/ 14980 w 172162"/>
                <a:gd name="connsiteY1" fmla="*/ 0 h 172162"/>
                <a:gd name="connsiteX2" fmla="*/ 0 w 172162"/>
                <a:gd name="connsiteY2" fmla="*/ 14980 h 172162"/>
                <a:gd name="connsiteX3" fmla="*/ 128179 w 172162"/>
                <a:gd name="connsiteY3" fmla="*/ 143159 h 172162"/>
                <a:gd name="connsiteX4" fmla="*/ 99176 w 172162"/>
                <a:gd name="connsiteY4" fmla="*/ 172163 h 172162"/>
                <a:gd name="connsiteX5" fmla="*/ 172163 w 172162"/>
                <a:gd name="connsiteY5" fmla="*/ 172163 h 172162"/>
                <a:gd name="connsiteX6" fmla="*/ 172163 w 172162"/>
                <a:gd name="connsiteY6" fmla="*/ 99176 h 172162"/>
                <a:gd name="connsiteX7" fmla="*/ 143159 w 172162"/>
                <a:gd name="connsiteY7" fmla="*/ 128179 h 17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162" h="172162">
                  <a:moveTo>
                    <a:pt x="143159" y="128179"/>
                  </a:moveTo>
                  <a:lnTo>
                    <a:pt x="14980" y="0"/>
                  </a:lnTo>
                  <a:lnTo>
                    <a:pt x="0" y="14980"/>
                  </a:lnTo>
                  <a:lnTo>
                    <a:pt x="128179" y="143159"/>
                  </a:lnTo>
                  <a:lnTo>
                    <a:pt x="99176" y="172163"/>
                  </a:lnTo>
                  <a:lnTo>
                    <a:pt x="172163" y="172163"/>
                  </a:lnTo>
                  <a:lnTo>
                    <a:pt x="172163" y="99176"/>
                  </a:lnTo>
                  <a:lnTo>
                    <a:pt x="143159" y="128179"/>
                  </a:lnTo>
                  <a:close/>
                </a:path>
              </a:pathLst>
            </a:custGeom>
            <a:grpFill/>
            <a:ln w="52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66DBA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340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DE4781E-FD6E-0147-9FBC-F7482F7B4A6A}"/>
              </a:ext>
            </a:extLst>
          </p:cNvPr>
          <p:cNvSpPr/>
          <p:nvPr/>
        </p:nvSpPr>
        <p:spPr>
          <a:xfrm flipH="1">
            <a:off x="2711090" y="3088642"/>
            <a:ext cx="923420" cy="923420"/>
          </a:xfrm>
          <a:prstGeom prst="rect">
            <a:avLst/>
          </a:prstGeom>
          <a:solidFill>
            <a:srgbClr val="A47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C0F035E-56FB-1B4C-9543-B60D6F706E09}"/>
              </a:ext>
            </a:extLst>
          </p:cNvPr>
          <p:cNvSpPr/>
          <p:nvPr/>
        </p:nvSpPr>
        <p:spPr>
          <a:xfrm flipH="1">
            <a:off x="5014674" y="3088642"/>
            <a:ext cx="923420" cy="923420"/>
          </a:xfrm>
          <a:prstGeom prst="rect">
            <a:avLst/>
          </a:prstGeom>
          <a:solidFill>
            <a:srgbClr val="FA6B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C2CB06B-0AD2-224A-8BB5-142D0AB499B2}"/>
              </a:ext>
            </a:extLst>
          </p:cNvPr>
          <p:cNvSpPr/>
          <p:nvPr/>
        </p:nvSpPr>
        <p:spPr>
          <a:xfrm flipH="1">
            <a:off x="7388597" y="3088642"/>
            <a:ext cx="923420" cy="923420"/>
          </a:xfrm>
          <a:prstGeom prst="rect">
            <a:avLst/>
          </a:prstGeom>
          <a:solidFill>
            <a:srgbClr val="66D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2C5F28C-AA1D-6A47-A004-C7D29042CFED}"/>
              </a:ext>
            </a:extLst>
          </p:cNvPr>
          <p:cNvSpPr/>
          <p:nvPr/>
        </p:nvSpPr>
        <p:spPr>
          <a:xfrm flipH="1">
            <a:off x="9692181" y="3088642"/>
            <a:ext cx="923420" cy="923420"/>
          </a:xfrm>
          <a:prstGeom prst="rect">
            <a:avLst/>
          </a:prstGeom>
          <a:solidFill>
            <a:srgbClr val="616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FC64AB6-7E8D-3646-9C60-D056625BF67B}"/>
              </a:ext>
            </a:extLst>
          </p:cNvPr>
          <p:cNvSpPr/>
          <p:nvPr/>
        </p:nvSpPr>
        <p:spPr>
          <a:xfrm flipH="1">
            <a:off x="2711090" y="4367808"/>
            <a:ext cx="923420" cy="923420"/>
          </a:xfrm>
          <a:prstGeom prst="rect">
            <a:avLst/>
          </a:prstGeom>
          <a:solidFill>
            <a:srgbClr val="FB9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CCC6B1C-3C18-5D41-A558-F3E5EB7716B0}"/>
              </a:ext>
            </a:extLst>
          </p:cNvPr>
          <p:cNvSpPr/>
          <p:nvPr/>
        </p:nvSpPr>
        <p:spPr>
          <a:xfrm flipH="1">
            <a:off x="5014674" y="4367808"/>
            <a:ext cx="923420" cy="923420"/>
          </a:xfrm>
          <a:prstGeom prst="rect">
            <a:avLst/>
          </a:prstGeom>
          <a:solidFill>
            <a:srgbClr val="B5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E37D2B2-A7D8-BF43-8D8F-37C3504344AB}"/>
              </a:ext>
            </a:extLst>
          </p:cNvPr>
          <p:cNvSpPr/>
          <p:nvPr/>
        </p:nvSpPr>
        <p:spPr>
          <a:xfrm flipH="1">
            <a:off x="7388597" y="4367808"/>
            <a:ext cx="923420" cy="923420"/>
          </a:xfrm>
          <a:prstGeom prst="rect">
            <a:avLst/>
          </a:prstGeom>
          <a:solidFill>
            <a:srgbClr val="43C7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F4A4D7B-5445-1F49-8A97-DDB5ABE79985}"/>
              </a:ext>
            </a:extLst>
          </p:cNvPr>
          <p:cNvSpPr/>
          <p:nvPr/>
        </p:nvSpPr>
        <p:spPr>
          <a:xfrm flipH="1">
            <a:off x="9692181" y="4367808"/>
            <a:ext cx="923420" cy="923420"/>
          </a:xfrm>
          <a:prstGeom prst="rect">
            <a:avLst/>
          </a:prstGeom>
          <a:solidFill>
            <a:srgbClr val="30A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06927DE-20F1-7947-8881-CE1FE92B5DA2}"/>
              </a:ext>
            </a:extLst>
          </p:cNvPr>
          <p:cNvGrpSpPr/>
          <p:nvPr/>
        </p:nvGrpSpPr>
        <p:grpSpPr>
          <a:xfrm>
            <a:off x="4550973" y="1631504"/>
            <a:ext cx="4853848" cy="954107"/>
            <a:chOff x="4220844" y="1685509"/>
            <a:chExt cx="4853848" cy="954107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BB9DE64-5C8B-4947-B5CB-75F93BD708DD}"/>
                </a:ext>
              </a:extLst>
            </p:cNvPr>
            <p:cNvSpPr/>
            <p:nvPr/>
          </p:nvSpPr>
          <p:spPr>
            <a:xfrm>
              <a:off x="4406357" y="1685509"/>
              <a:ext cx="4668335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sz="2800" b="1" dirty="0">
                  <a:solidFill>
                    <a:srgbClr val="7D47C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Base de cores para utilização em ícones e gráficos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B06BCCC-ACF7-1A45-A467-9EE16F38B976}"/>
                </a:ext>
              </a:extLst>
            </p:cNvPr>
            <p:cNvSpPr/>
            <p:nvPr/>
          </p:nvSpPr>
          <p:spPr>
            <a:xfrm>
              <a:off x="4220844" y="1801706"/>
              <a:ext cx="71409" cy="765902"/>
            </a:xfrm>
            <a:prstGeom prst="rect">
              <a:avLst/>
            </a:prstGeom>
            <a:solidFill>
              <a:srgbClr val="66DB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50630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5" r="18625"/>
          <a:stretch/>
        </p:blipFill>
        <p:spPr>
          <a:xfrm>
            <a:off x="-41304" y="1042"/>
            <a:ext cx="7136379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EFFA664-A43F-EB4F-BD9C-25E72AC816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93015D3-9897-EF46-BEF8-81AA757B80F0}"/>
              </a:ext>
            </a:extLst>
          </p:cNvPr>
          <p:cNvGrpSpPr/>
          <p:nvPr/>
        </p:nvGrpSpPr>
        <p:grpSpPr>
          <a:xfrm>
            <a:off x="13869317" y="5559292"/>
            <a:ext cx="1584176" cy="1040764"/>
            <a:chOff x="5353595" y="-1359730"/>
            <a:chExt cx="1584176" cy="1040764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C10A4C15-97E3-1349-9096-43925029EC13}"/>
                </a:ext>
              </a:extLst>
            </p:cNvPr>
            <p:cNvSpPr txBox="1"/>
            <p:nvPr/>
          </p:nvSpPr>
          <p:spPr>
            <a:xfrm>
              <a:off x="5533615" y="-1188461"/>
              <a:ext cx="1283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Fonte: </a:t>
              </a:r>
              <a:r>
                <a:rPr lang="pt-BR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Calibri</a:t>
              </a:r>
              <a:endParaRPr lang="pt-BR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Tamanho: 54pt</a:t>
              </a:r>
            </a:p>
            <a:p>
              <a:r>
                <a:rPr lang="pt-BR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Entrelinha: 1,0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880CA5E5-4449-AE4F-9EE3-0EDA702FC622}"/>
                </a:ext>
              </a:extLst>
            </p:cNvPr>
            <p:cNvSpPr/>
            <p:nvPr/>
          </p:nvSpPr>
          <p:spPr>
            <a:xfrm>
              <a:off x="5353595" y="-1359730"/>
              <a:ext cx="1584176" cy="1040764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400" dirty="0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8D0307-1515-41B7-9CEF-6A7433935FC6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</p:spTree>
    <p:extLst>
      <p:ext uri="{BB962C8B-B14F-4D97-AF65-F5344CB8AC3E}">
        <p14:creationId xmlns:p14="http://schemas.microsoft.com/office/powerpoint/2010/main" val="1985316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742B3989-BCAB-4E3C-ADE9-6C073E3B5666}"/>
              </a:ext>
            </a:extLst>
          </p:cNvPr>
          <p:cNvSpPr txBox="1"/>
          <p:nvPr/>
        </p:nvSpPr>
        <p:spPr>
          <a:xfrm>
            <a:off x="5588397" y="2979507"/>
            <a:ext cx="6697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 err="1">
                <a:solidFill>
                  <a:srgbClr val="5726A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radixeng.com.br</a:t>
            </a:r>
            <a:endParaRPr lang="pt-BR" sz="2400" dirty="0">
              <a:solidFill>
                <a:srgbClr val="5726A6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9CFC0A-8BE4-490D-8156-775BCB770A8D}"/>
              </a:ext>
            </a:extLst>
          </p:cNvPr>
          <p:cNvSpPr txBox="1"/>
          <p:nvPr/>
        </p:nvSpPr>
        <p:spPr>
          <a:xfrm>
            <a:off x="5588397" y="2390387"/>
            <a:ext cx="669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797333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r="18639"/>
          <a:stretch/>
        </p:blipFill>
        <p:spPr>
          <a:xfrm>
            <a:off x="0" y="1042"/>
            <a:ext cx="8252693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60E4BDF-3CC9-427D-A13F-04DE7F973BEF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</p:spTree>
    <p:extLst>
      <p:ext uri="{BB962C8B-B14F-4D97-AF65-F5344CB8AC3E}">
        <p14:creationId xmlns:p14="http://schemas.microsoft.com/office/powerpoint/2010/main" val="391530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0" r="4762"/>
          <a:stretch/>
        </p:blipFill>
        <p:spPr>
          <a:xfrm>
            <a:off x="-12626" y="1042"/>
            <a:ext cx="7084964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60E4BDF-3CC9-427D-A13F-04DE7F973BEF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</p:spTree>
    <p:extLst>
      <p:ext uri="{BB962C8B-B14F-4D97-AF65-F5344CB8AC3E}">
        <p14:creationId xmlns:p14="http://schemas.microsoft.com/office/powerpoint/2010/main" val="3738738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26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9" b="14329"/>
          <a:stretch/>
        </p:blipFill>
        <p:spPr>
          <a:xfrm>
            <a:off x="-12626" y="1042"/>
            <a:ext cx="7084964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60E4BDF-3CC9-427D-A13F-04DE7F973BEF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</p:spTree>
    <p:extLst>
      <p:ext uri="{BB962C8B-B14F-4D97-AF65-F5344CB8AC3E}">
        <p14:creationId xmlns:p14="http://schemas.microsoft.com/office/powerpoint/2010/main" val="2888568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r="18865"/>
          <a:stretch/>
        </p:blipFill>
        <p:spPr>
          <a:xfrm>
            <a:off x="0" y="1042"/>
            <a:ext cx="7676629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60E4BDF-3CC9-427D-A13F-04DE7F973BEF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</p:spTree>
    <p:extLst>
      <p:ext uri="{BB962C8B-B14F-4D97-AF65-F5344CB8AC3E}">
        <p14:creationId xmlns:p14="http://schemas.microsoft.com/office/powerpoint/2010/main" val="4237103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" r="18865"/>
          <a:stretch/>
        </p:blipFill>
        <p:spPr>
          <a:xfrm>
            <a:off x="0" y="1042"/>
            <a:ext cx="8972773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60E4BDF-3CC9-427D-A13F-04DE7F973BEF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</p:spTree>
    <p:extLst>
      <p:ext uri="{BB962C8B-B14F-4D97-AF65-F5344CB8AC3E}">
        <p14:creationId xmlns:p14="http://schemas.microsoft.com/office/powerpoint/2010/main" val="212907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3622185-A67C-FC47-830E-9D91F8767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5" r="18865"/>
          <a:stretch/>
        </p:blipFill>
        <p:spPr>
          <a:xfrm>
            <a:off x="-12626" y="1042"/>
            <a:ext cx="7084964" cy="7583488"/>
          </a:xfrm>
          <a:prstGeom prst="rect">
            <a:avLst/>
          </a:prstGeom>
        </p:spPr>
      </p:pic>
      <p:sp>
        <p:nvSpPr>
          <p:cNvPr id="4" name="Forma Livre 3">
            <a:extLst>
              <a:ext uri="{FF2B5EF4-FFF2-40B4-BE49-F238E27FC236}">
                <a16:creationId xmlns:a16="http://schemas.microsoft.com/office/drawing/2014/main" id="{480EDA7C-6F99-9946-A9C1-CD448FFEAA64}"/>
              </a:ext>
            </a:extLst>
          </p:cNvPr>
          <p:cNvSpPr/>
          <p:nvPr/>
        </p:nvSpPr>
        <p:spPr>
          <a:xfrm>
            <a:off x="6098135" y="-24681"/>
            <a:ext cx="7483150" cy="7632845"/>
          </a:xfrm>
          <a:custGeom>
            <a:avLst/>
            <a:gdLst>
              <a:gd name="connsiteX0" fmla="*/ 0 w 7483151"/>
              <a:gd name="connsiteY0" fmla="*/ 0 h 7576457"/>
              <a:gd name="connsiteX1" fmla="*/ 1007706 w 7483151"/>
              <a:gd name="connsiteY1" fmla="*/ 7576457 h 7576457"/>
              <a:gd name="connsiteX2" fmla="*/ 7483151 w 7483151"/>
              <a:gd name="connsiteY2" fmla="*/ 7557796 h 7576457"/>
              <a:gd name="connsiteX3" fmla="*/ 7445829 w 7483151"/>
              <a:gd name="connsiteY3" fmla="*/ 18661 h 7576457"/>
              <a:gd name="connsiteX4" fmla="*/ 0 w 7483151"/>
              <a:gd name="connsiteY4" fmla="*/ 0 h 757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3151" h="7576457">
                <a:moveTo>
                  <a:pt x="0" y="0"/>
                </a:moveTo>
                <a:lnTo>
                  <a:pt x="1007706" y="7576457"/>
                </a:lnTo>
                <a:lnTo>
                  <a:pt x="7483151" y="7557796"/>
                </a:lnTo>
                <a:lnTo>
                  <a:pt x="7445829" y="186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2F23C52-0815-4DB2-9201-EF2B7C42C2A1}"/>
              </a:ext>
            </a:extLst>
          </p:cNvPr>
          <p:cNvCxnSpPr>
            <a:cxnSpLocks/>
          </p:cNvCxnSpPr>
          <p:nvPr/>
        </p:nvCxnSpPr>
        <p:spPr>
          <a:xfrm>
            <a:off x="13757356" y="909905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93F578E-B63C-4C9D-A070-D589F0F68C5F}"/>
              </a:ext>
            </a:extLst>
          </p:cNvPr>
          <p:cNvCxnSpPr>
            <a:cxnSpLocks/>
          </p:cNvCxnSpPr>
          <p:nvPr/>
        </p:nvCxnSpPr>
        <p:spPr>
          <a:xfrm>
            <a:off x="13757356" y="-1"/>
            <a:ext cx="673100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B4AFCB6-5657-4D1C-A296-2F757BB42C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828" y="6731311"/>
            <a:ext cx="812492" cy="2690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90832-13F0-4452-8DB7-D7320B79AC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26" y="7194479"/>
            <a:ext cx="13493676" cy="4136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60E4BDF-3CC9-427D-A13F-04DE7F973BEF}"/>
              </a:ext>
            </a:extLst>
          </p:cNvPr>
          <p:cNvSpPr txBox="1"/>
          <p:nvPr/>
        </p:nvSpPr>
        <p:spPr>
          <a:xfrm>
            <a:off x="7388597" y="2091761"/>
            <a:ext cx="4392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5726A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outra opção de capa</a:t>
            </a:r>
          </a:p>
        </p:txBody>
      </p:sp>
    </p:spTree>
    <p:extLst>
      <p:ext uri="{BB962C8B-B14F-4D97-AF65-F5344CB8AC3E}">
        <p14:creationId xmlns:p14="http://schemas.microsoft.com/office/powerpoint/2010/main" val="17213165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9254</TotalTime>
  <Words>1951</Words>
  <Application>Microsoft Office PowerPoint</Application>
  <PresentationFormat>Personalizar</PresentationFormat>
  <Paragraphs>269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6" baseType="lpstr">
      <vt:lpstr>Lato</vt:lpstr>
      <vt:lpstr>Arial</vt:lpstr>
      <vt:lpstr>Wingdings</vt:lpstr>
      <vt:lpstr>Calibri Light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Amanda Barbosa Marques</dc:creator>
  <cp:lastModifiedBy>Rebecca Fernandes Ratto</cp:lastModifiedBy>
  <cp:revision>130</cp:revision>
  <dcterms:created xsi:type="dcterms:W3CDTF">2017-02-16T18:32:33Z</dcterms:created>
  <dcterms:modified xsi:type="dcterms:W3CDTF">2021-05-27T16:44:37Z</dcterms:modified>
</cp:coreProperties>
</file>